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7" r:id="rId3"/>
    <p:sldId id="263" r:id="rId4"/>
    <p:sldId id="264" r:id="rId5"/>
    <p:sldId id="259" r:id="rId6"/>
    <p:sldId id="266" r:id="rId7"/>
    <p:sldId id="258" r:id="rId8"/>
    <p:sldId id="260" r:id="rId9"/>
    <p:sldId id="256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39"/>
    <p:restoredTop sz="94752"/>
  </p:normalViewPr>
  <p:slideViewPr>
    <p:cSldViewPr snapToGrid="0">
      <p:cViewPr varScale="1">
        <p:scale>
          <a:sx n="102" d="100"/>
          <a:sy n="102" d="100"/>
        </p:scale>
        <p:origin x="62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C9ECD-936C-2586-54B8-BE8B3B14D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3B636-C641-58CF-749E-3DA143389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4CADF-7E3B-BC11-389D-F25EFF38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5A7F-25BE-584B-8C53-B7DF0D2FA72C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6B24A-B4B3-A689-EA40-C41DAB522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6468A-5906-E562-392D-075B1645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3B96-2231-EC4B-942C-D5EFF2152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1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8DC37-EB7E-A281-0080-8582998F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CDA84-925F-416D-81A7-A11917686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01FEF-28FC-B930-25B4-BE20B256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5A7F-25BE-584B-8C53-B7DF0D2FA72C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382BD-F37B-AA7F-C98E-3D6344646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EAC37-2821-BA6C-61E6-5AE9AF07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3B96-2231-EC4B-942C-D5EFF2152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2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33C0D-1553-7D36-3EEC-9644ABE4C3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5C75CA-7392-2BA2-78E2-0BB0A28B9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CFBF5-7784-C89D-7145-BF3D8672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5A7F-25BE-584B-8C53-B7DF0D2FA72C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967E7-E931-65CF-5A01-068F2B974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92CDB-BE27-14B1-99E6-A99FAD92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3B96-2231-EC4B-942C-D5EFF2152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2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A782-CF27-746F-8701-DD8A8C0ED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27C41-F327-0D22-DD6A-F73D05684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FC4A3-2F61-2AD8-E1DD-E32F7E850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5A7F-25BE-584B-8C53-B7DF0D2FA72C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252AF-E396-A3A7-F985-5164C320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051B2-20BC-C304-A613-6C908B520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3B96-2231-EC4B-942C-D5EFF2152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7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0E2D2-20D6-E9BA-6D75-D5C7587F2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255C2-6D5E-DAB1-CC84-61C827718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B46CC-763A-1080-D0C1-4E27358E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5A7F-25BE-584B-8C53-B7DF0D2FA72C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5CB58-A9CA-E8E9-CAE4-FB330D693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B42DA-99AE-532A-5CE0-C85DB413C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3B96-2231-EC4B-942C-D5EFF2152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4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14540-587B-C1B5-211E-41BC69D28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CBAC3-1474-7C33-ED86-73DB606FA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711DB-8A7B-E89C-0623-7733891C3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AB2A6-6D6E-D215-36E7-42262382A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5A7F-25BE-584B-8C53-B7DF0D2FA72C}" type="datetimeFigureOut">
              <a:rPr lang="en-US" smtClean="0"/>
              <a:t>1/9/26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197BC-5816-8BD9-3808-3122E7E3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FFC8F-2858-DDEF-900C-A8A853A2D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3B96-2231-EC4B-942C-D5EFF2152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7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47CF5-325E-5172-816E-2D2A7AEE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73EFD-19EE-AD2F-0C7A-1A571255A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E5D36-C57D-18AF-D48B-3340834DC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C7E97-CC8B-844E-F039-42ACAC3AB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F27592-C655-7C41-91CF-EF51358AE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ABD8F-BCF3-01EB-41FB-61BCC56AF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5A7F-25BE-584B-8C53-B7DF0D2FA72C}" type="datetimeFigureOut">
              <a:rPr lang="en-US" smtClean="0"/>
              <a:t>1/9/26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8DEFF9-BB17-4D8F-3364-D31770E8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8C8CDD-7025-BEB1-EAA7-80AECED0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3B96-2231-EC4B-942C-D5EFF2152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2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79567-5A2E-7399-E50C-C6EDF7CD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E4F9F1-F091-9029-56BB-7A7F86A7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5A7F-25BE-584B-8C53-B7DF0D2FA72C}" type="datetimeFigureOut">
              <a:rPr lang="en-US" smtClean="0"/>
              <a:t>1/9/26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38EB4-4B48-A0AB-2720-2B7763D8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2BFBD0-FB7A-CB8D-20C9-1A7FE5E9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3B96-2231-EC4B-942C-D5EFF2152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9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507853-800F-B7CA-FB20-1284B906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5A7F-25BE-584B-8C53-B7DF0D2FA72C}" type="datetimeFigureOut">
              <a:rPr lang="en-US" smtClean="0"/>
              <a:t>1/9/26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EBAE9-8C23-7974-BC1F-F58C1E5EA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27B22-B9CA-87F4-4AB0-B2223F64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3B96-2231-EC4B-942C-D5EFF2152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3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A254-CCF8-E4AB-FA7F-8DDC4D42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3C066-04ED-C580-41BF-45A185E97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AC4EE-183E-BC51-23AB-26E667376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F8B57-B377-F11B-971A-7CF7405A2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5A7F-25BE-584B-8C53-B7DF0D2FA72C}" type="datetimeFigureOut">
              <a:rPr lang="en-US" smtClean="0"/>
              <a:t>1/9/26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90AC2-B9F7-0D7F-F42E-D76B0DE7C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D6AE0-F16D-BB13-13D4-A8E46518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3B96-2231-EC4B-942C-D5EFF2152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8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46C38-CA79-4CFE-6442-72B15282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5CAE4-9274-DF1F-25BA-0D2B1D1404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3774D-B733-6E21-BD15-AC554EBCA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A27A9-0552-D195-935E-A5B76E4A0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5A7F-25BE-584B-8C53-B7DF0D2FA72C}" type="datetimeFigureOut">
              <a:rPr lang="en-US" smtClean="0"/>
              <a:t>1/9/26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282FE-9DAD-222C-B053-E80F054C0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451AA-88F7-5F4E-72C0-0DF6E71D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3B96-2231-EC4B-942C-D5EFF2152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6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D48722-D62A-5B1B-4905-400739D3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2FCB7-2D19-0D97-6EBB-D444750C0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6CC5B-90FE-B6E7-E717-2C2E6A84AF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4C5A7F-25BE-584B-8C53-B7DF0D2FA72C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1723C-52A3-0669-FEA1-259656438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591AA-D9DD-46B4-4419-B7EE51B56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AB3B96-2231-EC4B-942C-D5EFF2152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yramid of food with text&#10;&#10;AI-generated content may be incorrect.">
            <a:extLst>
              <a:ext uri="{FF2B5EF4-FFF2-40B4-BE49-F238E27FC236}">
                <a16:creationId xmlns:a16="http://schemas.microsoft.com/office/drawing/2014/main" id="{EB011B83-F4CD-1E11-09BE-35AAFA610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824" y="0"/>
            <a:ext cx="5782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81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lactobacillus&#10;&#10;AI-generated content may be incorrect.">
            <a:extLst>
              <a:ext uri="{FF2B5EF4-FFF2-40B4-BE49-F238E27FC236}">
                <a16:creationId xmlns:a16="http://schemas.microsoft.com/office/drawing/2014/main" id="{EC78E991-E791-CD31-FC49-14603DD70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994" y="643466"/>
            <a:ext cx="807401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86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AI-generated content may be incorrect.">
            <a:extLst>
              <a:ext uri="{FF2B5EF4-FFF2-40B4-BE49-F238E27FC236}">
                <a16:creationId xmlns:a16="http://schemas.microsoft.com/office/drawing/2014/main" id="{EDA7FD4F-EAD5-E2BA-7F3F-300D6F05D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067" y="787843"/>
            <a:ext cx="7772400" cy="3267320"/>
          </a:xfrm>
          <a:prstGeom prst="rect">
            <a:avLst/>
          </a:prstGeom>
        </p:spPr>
      </p:pic>
      <p:pic>
        <p:nvPicPr>
          <p:cNvPr id="5" name="Picture 4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11C53176-975D-6577-78B5-51A623846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601779"/>
            <a:ext cx="7772400" cy="218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7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2C99D30F-86FF-37C4-3EC0-A86B60BEF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89101"/>
            <a:ext cx="10905066" cy="547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4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sease&#10;&#10;AI-generated content may be incorrect.">
            <a:extLst>
              <a:ext uri="{FF2B5EF4-FFF2-40B4-BE49-F238E27FC236}">
                <a16:creationId xmlns:a16="http://schemas.microsoft.com/office/drawing/2014/main" id="{DEBEA1D1-156B-82CA-4882-FB0204B8A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99" y="584199"/>
            <a:ext cx="10516755" cy="546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2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hite background&#10;&#10;AI-generated content may be incorrect.">
            <a:extLst>
              <a:ext uri="{FF2B5EF4-FFF2-40B4-BE49-F238E27FC236}">
                <a16:creationId xmlns:a16="http://schemas.microsoft.com/office/drawing/2014/main" id="{02456A06-7503-2772-AEED-E5337E651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47987"/>
            <a:ext cx="10905066" cy="436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3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 of a diagram showing different types of activity&#10;&#10;AI-generated content may be incorrect.">
            <a:extLst>
              <a:ext uri="{FF2B5EF4-FFF2-40B4-BE49-F238E27FC236}">
                <a16:creationId xmlns:a16="http://schemas.microsoft.com/office/drawing/2014/main" id="{555DA70B-6878-406F-4EDC-6F9A72B8E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11" y="643466"/>
            <a:ext cx="653497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38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person running&#10;&#10;AI-generated content may be incorrect.">
            <a:extLst>
              <a:ext uri="{FF2B5EF4-FFF2-40B4-BE49-F238E27FC236}">
                <a16:creationId xmlns:a16="http://schemas.microsoft.com/office/drawing/2014/main" id="{92EF2D2C-6B05-22BB-F2DA-132A5F56E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8601"/>
            <a:ext cx="7772400" cy="57970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31109-AB2B-013E-3FA0-0F3B0D6A2322}"/>
              </a:ext>
            </a:extLst>
          </p:cNvPr>
          <p:cNvSpPr txBox="1"/>
          <p:nvPr/>
        </p:nvSpPr>
        <p:spPr>
          <a:xfrm>
            <a:off x="621506" y="6211669"/>
            <a:ext cx="11279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Yoo, Y., Yeon, M., Yoon, MS. </a:t>
            </a:r>
            <a:r>
              <a:rPr lang="en-US" b="0" i="1" dirty="0">
                <a:solidFill>
                  <a:srgbClr val="222222"/>
                </a:solidFill>
                <a:effectLst/>
                <a:latin typeface="Merriweather Sans" pitchFamily="2" charset="77"/>
              </a:rPr>
              <a:t>et al.</a:t>
            </a:r>
            <a:r>
              <a:rPr lang="en-US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 Role of cardiolipin in skeletal muscle function and its therapeutic implications. </a:t>
            </a:r>
            <a:r>
              <a:rPr lang="en-US" b="0" i="1" dirty="0">
                <a:solidFill>
                  <a:srgbClr val="222222"/>
                </a:solidFill>
                <a:effectLst/>
                <a:latin typeface="Merriweather Sans" pitchFamily="2" charset="77"/>
              </a:rPr>
              <a:t>Cell Commun Signal</a:t>
            </a:r>
            <a:r>
              <a:rPr lang="en-US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 </a:t>
            </a:r>
            <a:r>
              <a:rPr lang="en-US" b="1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23</a:t>
            </a:r>
            <a:r>
              <a:rPr lang="en-US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, 36 (2025). https://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doi.org</a:t>
            </a:r>
            <a:r>
              <a:rPr lang="en-US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/10.1186/s12964-025-02032-2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0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person on a exercise bike&#10;&#10;AI-generated content may be incorrect.">
            <a:extLst>
              <a:ext uri="{FF2B5EF4-FFF2-40B4-BE49-F238E27FC236}">
                <a16:creationId xmlns:a16="http://schemas.microsoft.com/office/drawing/2014/main" id="{AD5E1E85-5912-BB0D-5D77-E0DC7F362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19" y="643466"/>
            <a:ext cx="681476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9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 of a cell membrane&#10;&#10;AI-generated content may be incorrect.">
            <a:extLst>
              <a:ext uri="{FF2B5EF4-FFF2-40B4-BE49-F238E27FC236}">
                <a16:creationId xmlns:a16="http://schemas.microsoft.com/office/drawing/2014/main" id="{7F80A67A-AC40-5925-0C9F-F3628FB96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61840"/>
            <a:ext cx="10905066" cy="553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9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ell cycle&#10;&#10;AI-generated content may be incorrect.">
            <a:extLst>
              <a:ext uri="{FF2B5EF4-FFF2-40B4-BE49-F238E27FC236}">
                <a16:creationId xmlns:a16="http://schemas.microsoft.com/office/drawing/2014/main" id="{9756E555-DD4A-5E01-D524-A67158B82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91" y="1291167"/>
            <a:ext cx="10225617" cy="5414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E418A3-74B7-96C8-2738-9262849111D6}"/>
              </a:ext>
            </a:extLst>
          </p:cNvPr>
          <p:cNvSpPr txBox="1"/>
          <p:nvPr/>
        </p:nvSpPr>
        <p:spPr>
          <a:xfrm>
            <a:off x="1405467" y="203200"/>
            <a:ext cx="916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Mitochondria Electron Transport Chain</a:t>
            </a:r>
          </a:p>
        </p:txBody>
      </p:sp>
    </p:spTree>
    <p:extLst>
      <p:ext uri="{BB962C8B-B14F-4D97-AF65-F5344CB8AC3E}">
        <p14:creationId xmlns:p14="http://schemas.microsoft.com/office/powerpoint/2010/main" val="212409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49</Words>
  <Application>Microsoft Macintosh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Merriweather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thehealthedge81@gmail.com</dc:creator>
  <cp:lastModifiedBy>thehealthedge81@gmail.com</cp:lastModifiedBy>
  <cp:revision>4</cp:revision>
  <dcterms:created xsi:type="dcterms:W3CDTF">2026-01-08T14:20:07Z</dcterms:created>
  <dcterms:modified xsi:type="dcterms:W3CDTF">2026-01-09T13:31:19Z</dcterms:modified>
</cp:coreProperties>
</file>