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7" r:id="rId4"/>
    <p:sldId id="260" r:id="rId5"/>
    <p:sldId id="261" r:id="rId6"/>
    <p:sldId id="259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/>
    <p:restoredTop sz="94752"/>
  </p:normalViewPr>
  <p:slideViewPr>
    <p:cSldViewPr snapToGrid="0">
      <p:cViewPr varScale="1">
        <p:scale>
          <a:sx n="102" d="100"/>
          <a:sy n="102" d="100"/>
        </p:scale>
        <p:origin x="8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F5BA-0D46-B210-0E10-A08BDAC7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84DCF-942C-B052-68B8-6D79BB5F9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68C1-DC50-1520-486E-7E9E0500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C627-8269-E4F9-A069-ECFE09EB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7C641-9700-64A0-D87D-C604F3CE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5A95-1254-65BA-22E1-858CAE7A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A6C50-1B7D-E052-A770-DF82CBAAF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0CBE-2F72-9D01-CC22-56F20A11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88B4-0768-3E72-700D-CB1F9DBA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62D3-2FD3-C181-2757-3021808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95839-A0C3-D154-63DD-AC07B9C22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629F4-A798-C6B5-34EC-C7E0BB67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88B25-9073-1A6D-1B74-D8CD3A59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0D224-D0B0-3F4A-DEF6-29B60F4D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ACDD-40A2-564F-2AEB-496288AC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296C-E8A2-3980-FCD7-72DE3FEE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8DBAA-0520-B550-AF26-A40B5068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F992-72D0-2B7F-9F28-B318372D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EB8E8-56D4-D024-EE6D-06F7777D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C18B-E30E-5158-E2AF-6359BE02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080A-27BD-4A5D-AF5D-49DF8BF1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A87E6-5F62-A633-B0A4-9283157E6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B4E5-AA82-A39F-F829-2C920D52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7809-0C6B-E520-2E8A-8F63EB7C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C69F-00DE-7F27-A4B1-D460A1C2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B64D-E865-6540-F319-25A3B258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6EDB-2AC0-5F47-AF30-F58FB92AE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BB7B4-ABC8-BE4C-CA30-023DC086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67814-5B46-8589-951A-05BBB25D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FF5B9-F846-709E-5DCA-2A357A14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A75CC-588B-D0D8-DC9D-0C2ED0CB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EA2A-C20C-CE10-7D29-080BF0A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904E3-D05A-055B-29AD-7F89DB5A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C112A-22AC-6F91-E65E-E9387E7D0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01C92-55A5-7A9A-D625-6FDFC622D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EE75D-8A43-8703-CBC2-FEBB8C2E3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3324E-474C-493B-FD8F-50F30B7B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970B6-049A-37C2-9537-95494E4C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39C29-B381-64C7-170B-D1F794E8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6213-BA08-A4C1-FF98-BC0F48F3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91A0B-28B7-554C-047A-54408E9F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0DBCD-3EDD-EA2D-BB1F-2C965205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32CEA-00E5-F3C0-D08A-A29FBF6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6CAA4-72C4-B29E-FE34-B8CA0156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F537D-4E53-BD6D-9AEE-6C53979F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482C-6B85-EECA-5610-42E0707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C2B0-7C26-514B-CB5A-0A1CA938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2C72-88BC-832A-8C02-2A701E4E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DD353-8280-FD9F-5E7B-FEA5FA22E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2D0B-7185-05B0-8F86-C5980401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456AA-44C3-8843-49D2-9E15B34A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0B001-FDE3-67DF-8DB0-414B82FE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EBEE-0A30-AD27-DB50-A8B416C4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1D9F3-777C-0D7F-5D43-FB006B988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A42B1-3D8F-916E-55E7-84026223B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28ADA-A0BA-B8C3-B8D9-4ECAD84F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A118E-6A60-27A3-0203-510340EA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00D17-9640-B656-D898-1C5D539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F2D83-02B2-F0A0-21B0-32E8B910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88C5D-EEAF-8571-F026-B13892FB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8114-7B7A-0B73-1A07-8377E6A12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7D467-FCAB-1044-9571-15F8C9B86902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47250-AF25-83A3-AC7A-696B368A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7779-08A0-CCBB-89C7-C5DF21229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90621-36EE-6A48-BA06-96B63CDA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94A169-2F60-4A33-BEB1-4F7439EA62CC}"/>
              </a:ext>
            </a:extLst>
          </p:cNvPr>
          <p:cNvSpPr txBox="1"/>
          <p:nvPr/>
        </p:nvSpPr>
        <p:spPr>
          <a:xfrm>
            <a:off x="1064712" y="1329763"/>
            <a:ext cx="99206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A0A0A"/>
                </a:solidFill>
                <a:effectLst/>
                <a:latin typeface="Google Sans"/>
              </a:rPr>
              <a:t>Atrial fibrillation (AFib) affects </a:t>
            </a:r>
            <a:r>
              <a:rPr lang="en-US" sz="2800" dirty="0"/>
              <a:t>over 10 million U.S. adults (about 1 in 22), a number three times higher than previously thought, with prevalence rising significantly with age (up to 10% over 80) and increasing due to an aging population and risk factors like hypertension.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It's the most common arrhythmia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Google Sans"/>
              </a:rPr>
              <a:t>, raising stroke risk and costing billions, with projections showing millions more cases by 2050, affecting more men but with a lifelong risk for 1 in 3 White Americans and 1 in 5 Black Americans. 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032BB-9B40-BF44-0EFF-C8490643540F}"/>
              </a:ext>
            </a:extLst>
          </p:cNvPr>
          <p:cNvSpPr txBox="1"/>
          <p:nvPr/>
        </p:nvSpPr>
        <p:spPr>
          <a:xfrm>
            <a:off x="1240077" y="425885"/>
            <a:ext cx="889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Atrial Fibrillation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CE854-C42F-327A-3931-DB56F3D4C4C5}"/>
              </a:ext>
            </a:extLst>
          </p:cNvPr>
          <p:cNvSpPr txBox="1"/>
          <p:nvPr/>
        </p:nvSpPr>
        <p:spPr>
          <a:xfrm>
            <a:off x="613775" y="6050071"/>
            <a:ext cx="440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CDC 2025</a:t>
            </a:r>
          </a:p>
        </p:txBody>
      </p:sp>
    </p:spTree>
    <p:extLst>
      <p:ext uri="{BB962C8B-B14F-4D97-AF65-F5344CB8AC3E}">
        <p14:creationId xmlns:p14="http://schemas.microsoft.com/office/powerpoint/2010/main" val="203773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heart&#10;&#10;AI-generated content may be incorrect.">
            <a:extLst>
              <a:ext uri="{FF2B5EF4-FFF2-40B4-BE49-F238E27FC236}">
                <a16:creationId xmlns:a16="http://schemas.microsoft.com/office/drawing/2014/main" id="{A20080BA-B20E-E282-176C-1DB4936D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21" y="749496"/>
            <a:ext cx="9331889" cy="50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test&#10;&#10;AI-generated content may be incorrect.">
            <a:extLst>
              <a:ext uri="{FF2B5EF4-FFF2-40B4-BE49-F238E27FC236}">
                <a16:creationId xmlns:a16="http://schemas.microsoft.com/office/drawing/2014/main" id="{57475A04-96B5-626D-B2DA-37968D3A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4488"/>
            <a:ext cx="11317377" cy="57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ffee chart&#10;&#10;AI-generated content may be incorrect.">
            <a:extLst>
              <a:ext uri="{FF2B5EF4-FFF2-40B4-BE49-F238E27FC236}">
                <a16:creationId xmlns:a16="http://schemas.microsoft.com/office/drawing/2014/main" id="{124D7A99-B1F1-0F9A-F142-9742C98F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" y="0"/>
            <a:ext cx="1215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coffee consumption&#10;&#10;AI-generated content may be incorrect.">
            <a:extLst>
              <a:ext uri="{FF2B5EF4-FFF2-40B4-BE49-F238E27FC236}">
                <a16:creationId xmlns:a16="http://schemas.microsoft.com/office/drawing/2014/main" id="{1ED647A2-FBFF-59AF-A1DE-D5BBF7C6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958850"/>
            <a:ext cx="7772400" cy="48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0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3584A519-3F95-0025-2ABA-3D2A82DE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6" y="0"/>
            <a:ext cx="9734521" cy="6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eport&#10;&#10;AI-generated content may be incorrect.">
            <a:extLst>
              <a:ext uri="{FF2B5EF4-FFF2-40B4-BE49-F238E27FC236}">
                <a16:creationId xmlns:a16="http://schemas.microsoft.com/office/drawing/2014/main" id="{E550D87C-187A-CEAE-CFC6-B63F80DF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9" y="635000"/>
            <a:ext cx="9231049" cy="55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2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103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thehealthedge81@gmail.com</dc:creator>
  <cp:lastModifiedBy>thehealthedge81@gmail.com</cp:lastModifiedBy>
  <cp:revision>2</cp:revision>
  <dcterms:created xsi:type="dcterms:W3CDTF">2025-12-11T11:08:56Z</dcterms:created>
  <dcterms:modified xsi:type="dcterms:W3CDTF">2025-12-11T17:22:34Z</dcterms:modified>
</cp:coreProperties>
</file>