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6"/>
    <p:restoredTop sz="94729"/>
  </p:normalViewPr>
  <p:slideViewPr>
    <p:cSldViewPr snapToGrid="0">
      <p:cViewPr varScale="1">
        <p:scale>
          <a:sx n="88" d="100"/>
          <a:sy n="88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CC64-0416-0D07-CCDA-C10BF09A8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FA558-E23A-D782-F935-0199C9459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CAD7-F84B-CA49-105B-7788C1B3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7E4C-5B7C-1518-CAA2-80495A44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4C596-3C63-98F9-7A26-E3A954E0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E8B4-364B-9F5C-7F24-2EF58AC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7F4A1-D552-A62F-FFF5-E521329DE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C0316-E1A1-55AD-365D-0851F03E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60A1-3EA2-4340-E46A-10082F2A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FF9A-F958-3773-997B-7E5C54E4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5FFF8-833B-166B-83F3-B7C3A8776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65B94-0AF4-B7C9-917B-D867363AC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D6BCE-229A-5DC5-B40D-2DD543C9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7F3F-F507-2508-E009-AE1A166B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915E-2B69-ADD4-B4F6-813CD7A4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7D26-2B49-DFF2-036D-4D5923F6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C4802-DB16-ABA5-6E95-C073EA56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5004-EC62-BB90-C94D-F8BEFE82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8F6FB-FBAB-3A29-616F-EF39118F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67CFD-4D11-9EAA-719D-C8AC7A6F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8AD1-E59C-D19F-4267-0E82C44A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58DE-7435-2DBD-48DE-C1188A37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CB151-6C9F-D644-470D-63D8DF5F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C873B-6F73-8EE6-FBBD-2DA4C4FD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5494-0651-91D7-3539-ABBED7B2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3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EBE1-75D8-9881-F416-00A10789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1388-0599-0FD2-4DAB-5E7E709AC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A733-82EA-1317-6B2D-85A2A0D4F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952B8-44DF-9C74-0627-91D505A7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3E2E-5DAC-CC40-71CB-6511FE0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69234-3815-6504-0B7F-E5924E0D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9DAD-7A8A-67E3-21D3-ABE4260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B4FD-336C-DB83-482E-28E013879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83EC7-5D64-3AB8-DD98-DCAD667C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BED38-7358-F1AA-1267-C72087A9D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08D41-964D-FC25-16D1-FF59F8D61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03F0D-D6EF-04F3-9BD0-9882F712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6C208-EEB7-5AB2-379D-08D344E1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8FF56-39C4-9B04-DF2E-B49BFC7C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6AA-ADD8-0A58-66B4-83F6C32E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9C138-698B-1A0C-D2DC-111D9C43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C1900-0F0A-C519-6ED2-29DA6E08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F86FE-C9D3-ACAB-A2B0-C6401A45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E09F5-9CC8-515D-EDB4-27A8D467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FB649-02FF-6C4F-96B5-3B038CD4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1CFD-BB3E-9484-1278-D15A3106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9EB9-67A2-A651-6F39-DA85C85F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D4D0-4689-9D12-FBF5-60034D65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FD95B-2C7A-150B-0FD3-832361EC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03097-3855-EF52-1CC6-BC14E883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77299-2E7C-B071-0385-9B81F461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CADF-FD30-4EA5-8F51-B0235712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4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5FCE-5F3E-D6C8-E319-2D725E95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002DD-ACB8-24BB-02BB-D6F0D3F62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8233D-28CA-3D86-EBF5-B053DC9BD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06FBB-3C84-85F6-B5DA-AD9E0A5C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B40AE-9777-2705-2D1F-3A1258B6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EA45E-17E3-F008-C200-E2710E11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2B076-DB72-7B55-A6C8-F34B875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0715-16E4-7164-4A8A-F45F93281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3666E-5266-F5D1-B6DD-ACEA70EFF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A34CF-3B63-4149-8B31-71386693985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3890-6D6E-3CBA-D3B8-70D46345E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86A9-0CEC-959F-281A-5E1427EA4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47CFC-5201-C74F-A1BC-7236402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2832DC-27F2-2349-BFCA-6B40254F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514350"/>
            <a:ext cx="7772400" cy="53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8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D2C90A50-771F-F4FA-51C8-C4E4BDC1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5607"/>
            <a:ext cx="11853025" cy="41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9FAB1446-EAF8-A303-5C58-E2BA62F9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130300"/>
            <a:ext cx="9244382" cy="4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4FB25EA-38A7-7012-C4C0-29BEB836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869950"/>
            <a:ext cx="74549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C680745C-D59C-CA75-A2BD-A52998AA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647700"/>
            <a:ext cx="7772400" cy="48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3A4EC3F-6151-2A3B-61F9-1FF49F58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1314450"/>
            <a:ext cx="7772400" cy="3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8DF854-1E0A-63CE-BE8A-043B55EA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844550"/>
            <a:ext cx="7772400" cy="47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AC75CCEA-B5B8-9D34-7747-132E19E0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838200"/>
            <a:ext cx="7772400" cy="47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5CC9CE24-27A9-57C3-3B4F-39D97421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27" y="0"/>
            <a:ext cx="8671349" cy="63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1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D2F71-EB87-E868-94B9-23EF1732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8237C034-6132-EA9F-6827-C145FFB6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7" y="210207"/>
            <a:ext cx="3178125" cy="2343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546DC-6D60-600E-48A7-ABDF101C12DB}"/>
              </a:ext>
            </a:extLst>
          </p:cNvPr>
          <p:cNvSpPr txBox="1"/>
          <p:nvPr/>
        </p:nvSpPr>
        <p:spPr>
          <a:xfrm>
            <a:off x="4361792" y="798786"/>
            <a:ext cx="6930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historical self-reported data, 1 minute of vigorous activity equates to 2 minutes of moderate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Accelerometer-derived intensity in 73,458 UK Biobank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f/u 8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Assessed the equivalence of light activity (LPA) and moderate activity (MPA) to 1 minute of VPA for all-cause mortality, CVD mortality, MACE,  type 2 DM and cancer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Standardized ACM 5-35% risk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minute VPA = 4 minutes MPA all-cause mortality risk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minute VPA =  7.8 minutes MPA for CVD mortality risk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minute VPA = 9.4 minutes MPA for DM risk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minute VPA = 3.5 minutes MPA for Cancer risk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minute VPA = 53 minutes LPA (ACM)</a:t>
            </a:r>
          </a:p>
        </p:txBody>
      </p:sp>
    </p:spTree>
    <p:extLst>
      <p:ext uri="{BB962C8B-B14F-4D97-AF65-F5344CB8AC3E}">
        <p14:creationId xmlns:p14="http://schemas.microsoft.com/office/powerpoint/2010/main" val="381812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128</Words>
  <Application>Microsoft Macintosh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thehealthedge81@gmail.com</dc:creator>
  <cp:lastModifiedBy>thehealthedge81@gmail.com</cp:lastModifiedBy>
  <cp:revision>2</cp:revision>
  <dcterms:created xsi:type="dcterms:W3CDTF">2025-12-16T14:22:45Z</dcterms:created>
  <dcterms:modified xsi:type="dcterms:W3CDTF">2025-12-16T15:46:20Z</dcterms:modified>
</cp:coreProperties>
</file>