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6"/>
    <p:restoredTop sz="94876"/>
  </p:normalViewPr>
  <p:slideViewPr>
    <p:cSldViewPr snapToGrid="0">
      <p:cViewPr varScale="1">
        <p:scale>
          <a:sx n="91" d="100"/>
          <a:sy n="91" d="100"/>
        </p:scale>
        <p:origin x="952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1CEC3-AB1A-FAC1-C07E-382B54F4C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F6B02A-2268-770D-6A38-57053D541E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0467A-69EC-FE05-BA2A-1290D6A9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1AE4-6E7E-0047-936D-7B19F5728BA6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CE2A1-9E20-1B4D-09BC-B6215127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39F22-11A9-7137-4382-4D112F36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D75-5E59-7945-877B-3EAE6FA20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12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6082B-EC4D-4072-9FFC-51F26319D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A3F63-7C23-18EE-5CB2-73ADEF664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DD0AE-F96D-C2D5-C0C1-847559588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1AE4-6E7E-0047-936D-7B19F5728BA6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B0E44-9A29-FD20-2DC4-C8DFFF8CF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CA874-DC43-436F-3262-0885CA619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D75-5E59-7945-877B-3EAE6FA20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D14872-6981-D473-CAD2-9404BA29F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DD9BC0-2096-E41D-CBA3-F3547BB0B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00941-367F-4789-33B5-C71ACF7C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1AE4-6E7E-0047-936D-7B19F5728BA6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CA24E-7DDF-B618-BB22-0958D8346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838C9-4A3D-4FB7-F110-30D375F8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D75-5E59-7945-877B-3EAE6FA20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2C8D6-6457-2E39-3A53-D0FCF3D9A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40F044-6797-96CC-71E1-C2DC56EAF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32CDA-5515-8406-3073-073F17D4B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1AE4-6E7E-0047-936D-7B19F5728BA6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CA57E-FBF4-CE3A-C1AD-6E1D8E045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22432-5FAB-2D6B-95C3-FA8AFC8B4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D75-5E59-7945-877B-3EAE6FA20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3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CDC8B-0089-5638-0D4E-9EFAD1B16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09138C-E583-2A63-F7F9-FE80B5C47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4DE85-5C60-9A3C-FBE9-0B3CEAD5C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1AE4-6E7E-0047-936D-7B19F5728BA6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744B1-3690-DEF4-1904-DC3080C8B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873CD-B111-4CAE-7441-5F124D8E3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D75-5E59-7945-877B-3EAE6FA20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4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CB51-0D70-33AB-3CCA-C1F70723A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51684-284C-96BA-A7DF-AC12CE3FEF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5E67D-BB2A-8417-C405-28E89E071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FA0D6-B26C-0964-A627-D05FDE6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1AE4-6E7E-0047-936D-7B19F5728BA6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298C8-1B23-9057-F48C-E932D703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FB08-8DC1-9ACE-86FB-F9E4671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D75-5E59-7945-877B-3EAE6FA20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FFCF-9E65-EA30-22A4-FFACE49A4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0C42C-0058-3789-BA54-508EBC273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C0757-40BF-E7D3-94FB-076E8A7B3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41C3A-7808-FC93-690C-649265EBAE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AF725F-10B2-BE9F-2FBC-B7ADD2EB0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69DA-E5D4-0E3B-CAEB-821572BCA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1AE4-6E7E-0047-936D-7B19F5728BA6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E81D1C-331E-2E6A-34C9-6A90ADFA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DD2A61-822F-1DBC-3D0F-8A4E9229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D75-5E59-7945-877B-3EAE6FA20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4621-908E-750B-F390-C0F180DD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EBA9EA-E190-5A70-FEC2-585ACD18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1AE4-6E7E-0047-936D-7B19F5728BA6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698ED-593C-494D-3B41-0F4D0B74B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6CE76-46B2-97B7-6BA7-3D685E6D5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D75-5E59-7945-877B-3EAE6FA20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3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D774C-97DF-A568-E357-1609E6A4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1AE4-6E7E-0047-936D-7B19F5728BA6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03D48-B21C-508E-3036-F462CCF7D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3B9439-7E0C-0C80-1686-A437B305D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D75-5E59-7945-877B-3EAE6FA20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0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82C2-25AD-DD2D-DC03-BC723B2D9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BC31C-1214-6AE0-BC01-1FCF53D41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4DA532-A47C-9DEF-2CA4-1FAEE29BF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83F72A-B955-55E0-201F-18DA93E51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1AE4-6E7E-0047-936D-7B19F5728BA6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1ADC0-B3F5-741B-0944-01D1AAC2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582C2E-ED2D-1CFC-3780-F461A3A4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D75-5E59-7945-877B-3EAE6FA20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2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BD7A4-1B71-13CA-929E-02505CB18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ABB83-2DB0-4197-0B69-108FF0C37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5769F-9B06-8D62-53CD-43520F0A2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F8FD0-0E8B-9857-3599-BACE81D93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1AE4-6E7E-0047-936D-7B19F5728BA6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D20C4-5366-1F42-9854-B8DCC6A2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C4BCE-7B89-1588-DC0E-C425E967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29D75-5E59-7945-877B-3EAE6FA20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4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BDE281-6469-A401-07CE-6435BD433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71416-34B4-50CC-9E80-C1776AAEC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CA908-3C7D-AD09-6572-97BC2B61AE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61AE4-6E7E-0047-936D-7B19F5728BA6}" type="datetimeFigureOut">
              <a:rPr lang="en-US" smtClean="0"/>
              <a:t>10/15/25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E548B-DC0C-65E4-1A43-55F54BBEE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EA1A3-EEA9-1E31-CA89-71FC40E50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29D75-5E59-7945-877B-3EAE6FA20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9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F1D3EB-2BF1-41C3-95DD-5A79222CC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50" y="19050"/>
            <a:ext cx="9356224" cy="640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64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B9107C-4E9F-4468-231E-5759E57CD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495" y="634361"/>
            <a:ext cx="7772400" cy="55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0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E8C23E-2096-2BFC-DAA5-49EF07412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85" y="256613"/>
            <a:ext cx="9186821" cy="54139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04A61C-2CBA-0FBC-6277-66BB672DB446}"/>
              </a:ext>
            </a:extLst>
          </p:cNvPr>
          <p:cNvSpPr txBox="1"/>
          <p:nvPr/>
        </p:nvSpPr>
        <p:spPr>
          <a:xfrm>
            <a:off x="2825646" y="6036252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Microorganisms 2024, 12, 1570</a:t>
            </a:r>
          </a:p>
        </p:txBody>
      </p:sp>
    </p:spTree>
    <p:extLst>
      <p:ext uri="{BB962C8B-B14F-4D97-AF65-F5344CB8AC3E}">
        <p14:creationId xmlns:p14="http://schemas.microsoft.com/office/powerpoint/2010/main" val="29179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CCAD22-9853-B0E2-EA10-1B0F24468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21" y="0"/>
            <a:ext cx="732006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09F5A8-C402-B1D4-6A4C-50E5431D5FE9}"/>
              </a:ext>
            </a:extLst>
          </p:cNvPr>
          <p:cNvSpPr txBox="1"/>
          <p:nvPr/>
        </p:nvSpPr>
        <p:spPr>
          <a:xfrm>
            <a:off x="8709285" y="5701143"/>
            <a:ext cx="3482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Microorganisms 2024, 12, 1570</a:t>
            </a:r>
          </a:p>
        </p:txBody>
      </p:sp>
    </p:spTree>
    <p:extLst>
      <p:ext uri="{BB962C8B-B14F-4D97-AF65-F5344CB8AC3E}">
        <p14:creationId xmlns:p14="http://schemas.microsoft.com/office/powerpoint/2010/main" val="304465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AE282E-30DA-D35F-32EA-E05120E83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17" y="95651"/>
            <a:ext cx="10580166" cy="47366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CA05F7-6BE9-2855-F0E2-DFD7DA055B52}"/>
              </a:ext>
            </a:extLst>
          </p:cNvPr>
          <p:cNvSpPr txBox="1"/>
          <p:nvPr/>
        </p:nvSpPr>
        <p:spPr>
          <a:xfrm>
            <a:off x="2196059" y="5481616"/>
            <a:ext cx="14165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5C5B5C"/>
                </a:solidFill>
                <a:effectLst/>
                <a:latin typeface="Helvetica" pitchFamily="2" charset="0"/>
              </a:rPr>
              <a:t>Rispo et 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BB22F-1458-9218-43DC-34BD2A871959}"/>
              </a:ext>
            </a:extLst>
          </p:cNvPr>
          <p:cNvSpPr txBox="1"/>
          <p:nvPr/>
        </p:nvSpPr>
        <p:spPr>
          <a:xfrm>
            <a:off x="3470223" y="5481616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5C5B5C"/>
                </a:solidFill>
                <a:effectLst/>
                <a:latin typeface="Helvetica" pitchFamily="2" charset="0"/>
              </a:rPr>
              <a:t>Frontiers in </a:t>
            </a:r>
            <a:r>
              <a:rPr lang="en-US" dirty="0">
                <a:solidFill>
                  <a:srgbClr val="00A5B6"/>
                </a:solidFill>
                <a:effectLst/>
                <a:latin typeface="Helvetica" pitchFamily="2" charset="0"/>
              </a:rPr>
              <a:t>Cell and Developmental Biology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34840-E8C4-039D-6560-4BE55C486F53}"/>
              </a:ext>
            </a:extLst>
          </p:cNvPr>
          <p:cNvSpPr txBox="1"/>
          <p:nvPr/>
        </p:nvSpPr>
        <p:spPr>
          <a:xfrm>
            <a:off x="2196059" y="5808119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5C5B5C"/>
                </a:solidFill>
                <a:effectLst/>
                <a:latin typeface="Helvetica" pitchFamily="2" charset="0"/>
              </a:rPr>
              <a:t>10.3389/fcell.2023.1305835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72A4E-25DE-71FC-0523-FA23FEE7ACC7}"/>
              </a:ext>
            </a:extLst>
          </p:cNvPr>
          <p:cNvSpPr txBox="1"/>
          <p:nvPr/>
        </p:nvSpPr>
        <p:spPr>
          <a:xfrm>
            <a:off x="2196059" y="6141921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1D1D1D"/>
                </a:solidFill>
                <a:effectLst/>
                <a:latin typeface="Helvetica" pitchFamily="2" charset="0"/>
              </a:rPr>
              <a:t>04 January 2024</a:t>
            </a:r>
          </a:p>
        </p:txBody>
      </p:sp>
    </p:spTree>
    <p:extLst>
      <p:ext uri="{BB962C8B-B14F-4D97-AF65-F5344CB8AC3E}">
        <p14:creationId xmlns:p14="http://schemas.microsoft.com/office/powerpoint/2010/main" val="38407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DD892-473E-D519-F71D-CE11E94C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986" y="288758"/>
            <a:ext cx="7772400" cy="59191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596907-3BD8-6B57-C461-C6038E39D4FF}"/>
              </a:ext>
            </a:extLst>
          </p:cNvPr>
          <p:cNvSpPr txBox="1"/>
          <p:nvPr/>
        </p:nvSpPr>
        <p:spPr>
          <a:xfrm>
            <a:off x="254358" y="6207885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K.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Naraki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et al.</a:t>
            </a: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Heliyon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9 (2023) e21844</a:t>
            </a:r>
          </a:p>
        </p:txBody>
      </p:sp>
    </p:spTree>
    <p:extLst>
      <p:ext uri="{BB962C8B-B14F-4D97-AF65-F5344CB8AC3E}">
        <p14:creationId xmlns:p14="http://schemas.microsoft.com/office/powerpoint/2010/main" val="139370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5FFCC7-B405-1E38-283D-A0F917A30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862" y="0"/>
            <a:ext cx="9656275" cy="59407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B18607-35D6-D4D8-FE03-C4BDDA7B9FD9}"/>
              </a:ext>
            </a:extLst>
          </p:cNvPr>
          <p:cNvSpPr txBox="1"/>
          <p:nvPr/>
        </p:nvSpPr>
        <p:spPr>
          <a:xfrm>
            <a:off x="614966" y="6045438"/>
            <a:ext cx="6098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K.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Naraki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et al.</a:t>
            </a:r>
          </a:p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Heliyon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9 (2023) e21844</a:t>
            </a:r>
          </a:p>
        </p:txBody>
      </p:sp>
    </p:spTree>
    <p:extLst>
      <p:ext uri="{BB962C8B-B14F-4D97-AF65-F5344CB8AC3E}">
        <p14:creationId xmlns:p14="http://schemas.microsoft.com/office/powerpoint/2010/main" val="997349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54</Words>
  <Application>Microsoft Macintosh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Pettus</dc:creator>
  <cp:lastModifiedBy>thehealthedge81@gmail.com</cp:lastModifiedBy>
  <cp:revision>3</cp:revision>
  <dcterms:created xsi:type="dcterms:W3CDTF">2025-10-12T22:36:21Z</dcterms:created>
  <dcterms:modified xsi:type="dcterms:W3CDTF">2025-10-15T13:21:55Z</dcterms:modified>
</cp:coreProperties>
</file>