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  <p:sldId id="265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05A5-5149-7015-683E-0D6458718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2D818-B833-128A-6F54-7B1E8844E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6FB1F-9648-E8DA-3335-F8181E2C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1389F-F6FF-C689-A1A1-04477C04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35906-EC49-33B4-60C1-656EE2D6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0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DDFB0-1253-79FE-7E37-3E575F7B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AC77F-29AC-62A1-B7B1-98F73289F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BD113-637B-DB19-9997-CB08F09D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C473E-64F4-93C5-EED2-87D09BF7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57335-E660-98D8-33B6-491A2F77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75C7E-3065-70F2-3957-C2AEDBF4D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1E569-B09E-C0C2-A303-B2945E93F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CEF94-8B4F-8A22-034A-C8970184D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2FE3E-3B26-62B0-9BD7-CAA4F1B6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028D-BEC5-D804-3562-7B0DB64F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9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F5CD8-6526-3C23-C6E1-2B5AD2C7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03361-E6B7-D3EB-703F-65DA32817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0BE9F-349C-CF78-2896-96065D92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0C2BC-1450-305E-EEB0-C210ADA7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7407E-6BF0-A3F3-87A8-1427926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3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0C328-0B59-41E4-99EE-DE1C91EA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DA796-91FC-1329-F38D-F607A05DD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5C3A-ACC4-A0C3-8141-0072C2CF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E5B9A-E843-F82E-0E22-320DAC3D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CCACE-8491-00F6-7B88-FAA36766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0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1F65-1AC7-75A6-068D-A3E509C69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781A1-6BAF-A0F6-86C2-EA711CA40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A07FF-E375-5DAA-B00A-619216702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819A-ED9B-012C-61FC-FC6E38BC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8A9D-9A63-9BF3-69BE-E8181D6F1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A59C6-B9B2-06C9-CB5D-95A200A9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4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E256-0F5C-D5E0-3878-964231CC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5F51F-931E-8CDF-C308-BE48EFD0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2E9F-5F4B-48F1-3E7F-616BC0652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12D02-F290-A71A-B174-581F373E6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D5826-B923-8605-5152-A9FEBFF5A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7D1F2C-31FD-9048-22DA-488A6CF9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AFF405-1826-5911-2B36-5645AE432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1E43C-6555-7AE1-146F-71217B32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CC1BF-D734-C673-82FD-9B0F9CC6E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CEFCA-2C12-121A-98A4-D9A0C132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6E665-8DDD-69F0-25F5-9E0332ECB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829E0-73B5-7A79-C9A3-EFD4BAB9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6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8561D0-980A-D227-013B-0990728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29C83-58A1-FC92-D4AD-DDD66F49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68686-916F-8F4F-1561-63D1D85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3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3725-CC61-90D1-80DF-53ACB951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5B72-428B-8201-3B68-98D59A37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F5A31-0734-F039-4F3D-CFAE2286D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0795D-504F-4F36-BABE-6C1794470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9708D-F70F-01B1-24D9-4657396F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2FB0F-642F-BDB0-BD17-948489C4C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8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5EEF-6109-71C7-CB5F-2D9F3913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213F63-CA39-0818-0B11-9A61E154F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2BD4B-5637-7977-6178-98382E5D1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C00F7-20C3-03BE-F358-48B8D0A3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D5C38-9E17-5FCB-6562-496120DC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5DDF8-B777-CB7B-593D-819F4AA1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DFF3A1-55DF-A34F-906C-B2A9CD5E9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109542-722C-1CFD-E09F-C7432041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4270E-5C03-1ECE-35A9-D2682CE0B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844CA-4F7E-85B6-241A-99B527048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85796-177B-7C41-A30F-89870199F7CE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BB4BD-51B9-A0E6-B38A-A86749D2F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4B026E-1F6A-5E4B-425C-251AF68F06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14383" y="5591378"/>
            <a:ext cx="1011325" cy="9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643F9-D06E-A9D2-22C1-784D292C7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28" y="0"/>
            <a:ext cx="9520837" cy="64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3A88F-470F-7489-EFFF-7B898DCDC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3" y="109424"/>
            <a:ext cx="10342179" cy="57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1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EC22E-1CD4-8977-E2A5-CE62EB18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95" y="241737"/>
            <a:ext cx="10343179" cy="60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4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1A1ACF-A4D6-D554-421F-FE275BF8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5" y="415965"/>
            <a:ext cx="8891750" cy="5680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5BDD86-B917-FD40-E3E7-470DB72DFC03}"/>
              </a:ext>
            </a:extLst>
          </p:cNvPr>
          <p:cNvSpPr txBox="1"/>
          <p:nvPr/>
        </p:nvSpPr>
        <p:spPr>
          <a:xfrm>
            <a:off x="1650124" y="6400800"/>
            <a:ext cx="925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Martin Moore-Ede MD, PhD</a:t>
            </a:r>
          </a:p>
        </p:txBody>
      </p:sp>
    </p:spTree>
    <p:extLst>
      <p:ext uri="{BB962C8B-B14F-4D97-AF65-F5344CB8AC3E}">
        <p14:creationId xmlns:p14="http://schemas.microsoft.com/office/powerpoint/2010/main" val="57171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1FE6B-3128-E602-79B9-D1ECC9F7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510" y="178332"/>
            <a:ext cx="6269421" cy="6133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BB578-BA4A-A448-FC92-AABB23EF27C5}"/>
              </a:ext>
            </a:extLst>
          </p:cNvPr>
          <p:cNvSpPr txBox="1"/>
          <p:nvPr/>
        </p:nvSpPr>
        <p:spPr>
          <a:xfrm>
            <a:off x="1650124" y="6400800"/>
            <a:ext cx="925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Martin Moore-Ede MD, PhD</a:t>
            </a:r>
          </a:p>
        </p:txBody>
      </p:sp>
    </p:spTree>
    <p:extLst>
      <p:ext uri="{BB962C8B-B14F-4D97-AF65-F5344CB8AC3E}">
        <p14:creationId xmlns:p14="http://schemas.microsoft.com/office/powerpoint/2010/main" val="144184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9CC8B-671E-36C0-5917-E6A9611D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55" y="257706"/>
            <a:ext cx="8877428" cy="63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2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2BB3B-CF1C-E867-116D-F154933B6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8" y="1576551"/>
            <a:ext cx="11724542" cy="33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E6A42-43F2-02F7-F7D1-04B07068E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0" y="254000"/>
            <a:ext cx="4102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63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780F4-62AF-CE89-A03B-F18DCD00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09550"/>
            <a:ext cx="10024022" cy="56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3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CBE76-AAAF-C918-6698-ED1CE20D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4" y="161977"/>
            <a:ext cx="10494004" cy="57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7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111DF-64D3-EF49-3D7B-D04C1A25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47" y="88403"/>
            <a:ext cx="9884097" cy="54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</Words>
  <Application>Microsoft Macintosh PowerPoint</Application>
  <PresentationFormat>Widescreen</PresentationFormat>
  <Paragraphs>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pettus</dc:creator>
  <cp:lastModifiedBy>mark pettus</cp:lastModifiedBy>
  <cp:revision>1</cp:revision>
  <dcterms:created xsi:type="dcterms:W3CDTF">2025-09-30T15:30:22Z</dcterms:created>
  <dcterms:modified xsi:type="dcterms:W3CDTF">2025-09-30T15:47:06Z</dcterms:modified>
</cp:coreProperties>
</file>