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2"/>
    <p:restoredTop sz="94648"/>
  </p:normalViewPr>
  <p:slideViewPr>
    <p:cSldViewPr snapToGrid="0">
      <p:cViewPr varScale="1">
        <p:scale>
          <a:sx n="86" d="100"/>
          <a:sy n="86" d="100"/>
        </p:scale>
        <p:origin x="232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F75B7-2539-40F4-BA4B-DD3A600E14D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3747CF4-D7C3-4B67-8A4D-FA3A4E9C18AD}">
      <dgm:prSet/>
      <dgm:spPr/>
      <dgm:t>
        <a:bodyPr/>
        <a:lstStyle/>
        <a:p>
          <a:r>
            <a:rPr lang="en-US" dirty="0"/>
            <a:t>Measures of insulin resistance e.g. HOMA-IR and CGM</a:t>
          </a:r>
        </a:p>
      </dgm:t>
    </dgm:pt>
    <dgm:pt modelId="{880EAB41-B183-4258-8591-E2FA29D44AA9}" type="parTrans" cxnId="{CCA04215-203A-455F-A502-55D56641CEB2}">
      <dgm:prSet/>
      <dgm:spPr/>
      <dgm:t>
        <a:bodyPr/>
        <a:lstStyle/>
        <a:p>
          <a:endParaRPr lang="en-US"/>
        </a:p>
      </dgm:t>
    </dgm:pt>
    <dgm:pt modelId="{C675538C-DA30-44A3-8EB3-32F10D741D96}" type="sibTrans" cxnId="{CCA04215-203A-455F-A502-55D56641CEB2}">
      <dgm:prSet/>
      <dgm:spPr/>
      <dgm:t>
        <a:bodyPr/>
        <a:lstStyle/>
        <a:p>
          <a:endParaRPr lang="en-US"/>
        </a:p>
      </dgm:t>
    </dgm:pt>
    <dgm:pt modelId="{50349CB1-3B6F-480A-B871-980212BC09E1}">
      <dgm:prSet/>
      <dgm:spPr/>
      <dgm:t>
        <a:bodyPr/>
        <a:lstStyle/>
        <a:p>
          <a:r>
            <a:rPr lang="en-US" dirty="0" err="1"/>
            <a:t>hsCRP</a:t>
          </a:r>
          <a:endParaRPr lang="en-US" dirty="0"/>
        </a:p>
      </dgm:t>
    </dgm:pt>
    <dgm:pt modelId="{7A9A8F94-BCE3-41B6-AAA2-98C534DA5EC2}" type="parTrans" cxnId="{7DD4C8B5-1AE9-4842-871F-EE7085D300E0}">
      <dgm:prSet/>
      <dgm:spPr/>
      <dgm:t>
        <a:bodyPr/>
        <a:lstStyle/>
        <a:p>
          <a:endParaRPr lang="en-US"/>
        </a:p>
      </dgm:t>
    </dgm:pt>
    <dgm:pt modelId="{58C340BC-D29F-475C-B070-9079CFDDA204}" type="sibTrans" cxnId="{7DD4C8B5-1AE9-4842-871F-EE7085D300E0}">
      <dgm:prSet/>
      <dgm:spPr/>
      <dgm:t>
        <a:bodyPr/>
        <a:lstStyle/>
        <a:p>
          <a:endParaRPr lang="en-US"/>
        </a:p>
      </dgm:t>
    </dgm:pt>
    <dgm:pt modelId="{B5C047E2-4E91-42CC-9FC6-5CFAC43AA54F}">
      <dgm:prSet/>
      <dgm:spPr/>
      <dgm:t>
        <a:bodyPr/>
        <a:lstStyle/>
        <a:p>
          <a:r>
            <a:rPr lang="en-US"/>
            <a:t>Apo B/Apo A</a:t>
          </a:r>
        </a:p>
      </dgm:t>
    </dgm:pt>
    <dgm:pt modelId="{7BFBB809-481D-41FA-ABCC-CF020A1DE212}" type="parTrans" cxnId="{C40E7649-BBCB-4566-B591-E58A73CD7962}">
      <dgm:prSet/>
      <dgm:spPr/>
      <dgm:t>
        <a:bodyPr/>
        <a:lstStyle/>
        <a:p>
          <a:endParaRPr lang="en-US"/>
        </a:p>
      </dgm:t>
    </dgm:pt>
    <dgm:pt modelId="{AFA55DE3-BE82-420A-9012-9DCD486BEA8E}" type="sibTrans" cxnId="{C40E7649-BBCB-4566-B591-E58A73CD7962}">
      <dgm:prSet/>
      <dgm:spPr/>
      <dgm:t>
        <a:bodyPr/>
        <a:lstStyle/>
        <a:p>
          <a:endParaRPr lang="en-US"/>
        </a:p>
      </dgm:t>
    </dgm:pt>
    <dgm:pt modelId="{817B3D40-0BB3-4823-88DC-EE90D65ADB04}">
      <dgm:prSet/>
      <dgm:spPr/>
      <dgm:t>
        <a:bodyPr/>
        <a:lstStyle/>
        <a:p>
          <a:r>
            <a:rPr lang="en-US" dirty="0"/>
            <a:t>LDL particle #</a:t>
          </a:r>
        </a:p>
      </dgm:t>
    </dgm:pt>
    <dgm:pt modelId="{8C16B7B4-D559-4C5A-B10F-42951EA2BE9D}" type="parTrans" cxnId="{2C3C5A47-43E7-4C20-81D1-174227F7FFBE}">
      <dgm:prSet/>
      <dgm:spPr/>
      <dgm:t>
        <a:bodyPr/>
        <a:lstStyle/>
        <a:p>
          <a:endParaRPr lang="en-US"/>
        </a:p>
      </dgm:t>
    </dgm:pt>
    <dgm:pt modelId="{47A7C7F0-B407-4C71-842C-B44F4E5B3226}" type="sibTrans" cxnId="{2C3C5A47-43E7-4C20-81D1-174227F7FFBE}">
      <dgm:prSet/>
      <dgm:spPr/>
      <dgm:t>
        <a:bodyPr/>
        <a:lstStyle/>
        <a:p>
          <a:endParaRPr lang="en-US"/>
        </a:p>
      </dgm:t>
    </dgm:pt>
    <dgm:pt modelId="{ADB92894-286F-4D1F-BE5E-1F62127E828E}">
      <dgm:prSet/>
      <dgm:spPr/>
      <dgm:t>
        <a:bodyPr/>
        <a:lstStyle/>
        <a:p>
          <a:r>
            <a:rPr lang="en-US" dirty="0"/>
            <a:t>Homocysteine</a:t>
          </a:r>
        </a:p>
      </dgm:t>
    </dgm:pt>
    <dgm:pt modelId="{5CD89C05-F70F-43F5-B3D8-39918A8C644C}" type="parTrans" cxnId="{0F235A79-6B49-44B7-B355-0E0B833D7D40}">
      <dgm:prSet/>
      <dgm:spPr/>
      <dgm:t>
        <a:bodyPr/>
        <a:lstStyle/>
        <a:p>
          <a:endParaRPr lang="en-US"/>
        </a:p>
      </dgm:t>
    </dgm:pt>
    <dgm:pt modelId="{1FFF676B-95F6-4FCB-9D10-B44F406EAC24}" type="sibTrans" cxnId="{0F235A79-6B49-44B7-B355-0E0B833D7D40}">
      <dgm:prSet/>
      <dgm:spPr/>
      <dgm:t>
        <a:bodyPr/>
        <a:lstStyle/>
        <a:p>
          <a:endParaRPr lang="en-US"/>
        </a:p>
      </dgm:t>
    </dgm:pt>
    <dgm:pt modelId="{3E4369F7-86BD-4686-B562-4E4CDC046B73}">
      <dgm:prSet/>
      <dgm:spPr/>
      <dgm:t>
        <a:bodyPr/>
        <a:lstStyle/>
        <a:p>
          <a:r>
            <a:rPr lang="en-US" dirty="0"/>
            <a:t>Uric Acid</a:t>
          </a:r>
        </a:p>
      </dgm:t>
    </dgm:pt>
    <dgm:pt modelId="{83DF0C76-BF14-4EF1-9322-61E10FCDD461}" type="parTrans" cxnId="{01F68C5B-50C6-4B67-B378-059D902D2906}">
      <dgm:prSet/>
      <dgm:spPr/>
      <dgm:t>
        <a:bodyPr/>
        <a:lstStyle/>
        <a:p>
          <a:endParaRPr lang="en-US"/>
        </a:p>
      </dgm:t>
    </dgm:pt>
    <dgm:pt modelId="{4AAA538E-7F6D-4B17-A185-43DF4CD6AA60}" type="sibTrans" cxnId="{01F68C5B-50C6-4B67-B378-059D902D2906}">
      <dgm:prSet/>
      <dgm:spPr/>
      <dgm:t>
        <a:bodyPr/>
        <a:lstStyle/>
        <a:p>
          <a:endParaRPr lang="en-US"/>
        </a:p>
      </dgm:t>
    </dgm:pt>
    <dgm:pt modelId="{02274D60-2592-E24C-AE6A-BF127F5AF282}">
      <dgm:prSet/>
      <dgm:spPr/>
      <dgm:t>
        <a:bodyPr/>
        <a:lstStyle/>
        <a:p>
          <a:r>
            <a:rPr lang="en-US" dirty="0"/>
            <a:t>Coronary Calcium score</a:t>
          </a:r>
        </a:p>
      </dgm:t>
    </dgm:pt>
    <dgm:pt modelId="{E086190E-9890-2744-A8FB-09B4EFE772D5}" type="parTrans" cxnId="{7054316C-7409-C24D-A9F3-0130E4CB965F}">
      <dgm:prSet/>
      <dgm:spPr/>
      <dgm:t>
        <a:bodyPr/>
        <a:lstStyle/>
        <a:p>
          <a:endParaRPr lang="en-US"/>
        </a:p>
      </dgm:t>
    </dgm:pt>
    <dgm:pt modelId="{96F206DB-5678-0248-A87F-821389384094}" type="sibTrans" cxnId="{7054316C-7409-C24D-A9F3-0130E4CB965F}">
      <dgm:prSet/>
      <dgm:spPr/>
      <dgm:t>
        <a:bodyPr/>
        <a:lstStyle/>
        <a:p>
          <a:endParaRPr lang="en-US"/>
        </a:p>
      </dgm:t>
    </dgm:pt>
    <dgm:pt modelId="{B8DA5BBD-5338-EA48-8016-2A6B453AB317}" type="pres">
      <dgm:prSet presAssocID="{F59F75B7-2539-40F4-BA4B-DD3A600E14DC}" presName="linear" presStyleCnt="0">
        <dgm:presLayoutVars>
          <dgm:animLvl val="lvl"/>
          <dgm:resizeHandles val="exact"/>
        </dgm:presLayoutVars>
      </dgm:prSet>
      <dgm:spPr/>
    </dgm:pt>
    <dgm:pt modelId="{686FB85F-7909-0846-921F-665340FB542E}" type="pres">
      <dgm:prSet presAssocID="{43747CF4-D7C3-4B67-8A4D-FA3A4E9C18AD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1DB92FF-D098-3845-8FB2-46DAF2583D89}" type="pres">
      <dgm:prSet presAssocID="{C675538C-DA30-44A3-8EB3-32F10D741D96}" presName="spacer" presStyleCnt="0"/>
      <dgm:spPr/>
    </dgm:pt>
    <dgm:pt modelId="{B985D2A2-7601-6743-8D78-FB00630DF311}" type="pres">
      <dgm:prSet presAssocID="{50349CB1-3B6F-480A-B871-980212BC09E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CBE06DB-6D9E-0A45-8AD3-B358CCF27515}" type="pres">
      <dgm:prSet presAssocID="{58C340BC-D29F-475C-B070-9079CFDDA204}" presName="spacer" presStyleCnt="0"/>
      <dgm:spPr/>
    </dgm:pt>
    <dgm:pt modelId="{E310AD4B-E118-2B49-8A74-39F90C79258C}" type="pres">
      <dgm:prSet presAssocID="{B5C047E2-4E91-42CC-9FC6-5CFAC43AA54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A4203F3-0E67-3E49-A2D8-9BD5F2A1184F}" type="pres">
      <dgm:prSet presAssocID="{AFA55DE3-BE82-420A-9012-9DCD486BEA8E}" presName="spacer" presStyleCnt="0"/>
      <dgm:spPr/>
    </dgm:pt>
    <dgm:pt modelId="{1BFCDDC3-6E32-B840-B400-34706F518D73}" type="pres">
      <dgm:prSet presAssocID="{817B3D40-0BB3-4823-88DC-EE90D65ADB0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99D69428-F9C0-0F41-BE05-16C15E1DC917}" type="pres">
      <dgm:prSet presAssocID="{47A7C7F0-B407-4C71-842C-B44F4E5B3226}" presName="spacer" presStyleCnt="0"/>
      <dgm:spPr/>
    </dgm:pt>
    <dgm:pt modelId="{28C5B452-C234-7643-A37A-F9635EA61D3D}" type="pres">
      <dgm:prSet presAssocID="{02274D60-2592-E24C-AE6A-BF127F5AF28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9C4F3FC-7754-8F4A-AFE7-20A3027597A2}" type="pres">
      <dgm:prSet presAssocID="{96F206DB-5678-0248-A87F-821389384094}" presName="spacer" presStyleCnt="0"/>
      <dgm:spPr/>
    </dgm:pt>
    <dgm:pt modelId="{700C8FB7-A42E-E048-AF73-E225BC98E5ED}" type="pres">
      <dgm:prSet presAssocID="{ADB92894-286F-4D1F-BE5E-1F62127E828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DD9B2464-4A5B-C040-B7A7-EC198CA28C58}" type="pres">
      <dgm:prSet presAssocID="{1FFF676B-95F6-4FCB-9D10-B44F406EAC24}" presName="spacer" presStyleCnt="0"/>
      <dgm:spPr/>
    </dgm:pt>
    <dgm:pt modelId="{FDB2427C-1B63-A243-A551-6B56D2660E3F}" type="pres">
      <dgm:prSet presAssocID="{3E4369F7-86BD-4686-B562-4E4CDC046B7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588A003-8CD2-F247-9C98-9405B4560061}" type="presOf" srcId="{ADB92894-286F-4D1F-BE5E-1F62127E828E}" destId="{700C8FB7-A42E-E048-AF73-E225BC98E5ED}" srcOrd="0" destOrd="0" presId="urn:microsoft.com/office/officeart/2005/8/layout/vList2"/>
    <dgm:cxn modelId="{91EAAE05-E46F-384E-8DED-8E775E5AD5A9}" type="presOf" srcId="{F59F75B7-2539-40F4-BA4B-DD3A600E14DC}" destId="{B8DA5BBD-5338-EA48-8016-2A6B453AB317}" srcOrd="0" destOrd="0" presId="urn:microsoft.com/office/officeart/2005/8/layout/vList2"/>
    <dgm:cxn modelId="{CCA04215-203A-455F-A502-55D56641CEB2}" srcId="{F59F75B7-2539-40F4-BA4B-DD3A600E14DC}" destId="{43747CF4-D7C3-4B67-8A4D-FA3A4E9C18AD}" srcOrd="0" destOrd="0" parTransId="{880EAB41-B183-4258-8591-E2FA29D44AA9}" sibTransId="{C675538C-DA30-44A3-8EB3-32F10D741D96}"/>
    <dgm:cxn modelId="{215CB51B-A3DD-024D-BBC3-7D600D9C37AF}" type="presOf" srcId="{817B3D40-0BB3-4823-88DC-EE90D65ADB04}" destId="{1BFCDDC3-6E32-B840-B400-34706F518D73}" srcOrd="0" destOrd="0" presId="urn:microsoft.com/office/officeart/2005/8/layout/vList2"/>
    <dgm:cxn modelId="{25CC041E-3C46-FD40-91E7-3ECE5D6514A2}" type="presOf" srcId="{43747CF4-D7C3-4B67-8A4D-FA3A4E9C18AD}" destId="{686FB85F-7909-0846-921F-665340FB542E}" srcOrd="0" destOrd="0" presId="urn:microsoft.com/office/officeart/2005/8/layout/vList2"/>
    <dgm:cxn modelId="{54BD0E45-4975-0F4B-B051-D12B84431139}" type="presOf" srcId="{02274D60-2592-E24C-AE6A-BF127F5AF282}" destId="{28C5B452-C234-7643-A37A-F9635EA61D3D}" srcOrd="0" destOrd="0" presId="urn:microsoft.com/office/officeart/2005/8/layout/vList2"/>
    <dgm:cxn modelId="{2C3C5A47-43E7-4C20-81D1-174227F7FFBE}" srcId="{F59F75B7-2539-40F4-BA4B-DD3A600E14DC}" destId="{817B3D40-0BB3-4823-88DC-EE90D65ADB04}" srcOrd="3" destOrd="0" parTransId="{8C16B7B4-D559-4C5A-B10F-42951EA2BE9D}" sibTransId="{47A7C7F0-B407-4C71-842C-B44F4E5B3226}"/>
    <dgm:cxn modelId="{C40E7649-BBCB-4566-B591-E58A73CD7962}" srcId="{F59F75B7-2539-40F4-BA4B-DD3A600E14DC}" destId="{B5C047E2-4E91-42CC-9FC6-5CFAC43AA54F}" srcOrd="2" destOrd="0" parTransId="{7BFBB809-481D-41FA-ABCC-CF020A1DE212}" sibTransId="{AFA55DE3-BE82-420A-9012-9DCD486BEA8E}"/>
    <dgm:cxn modelId="{E649EB4A-3872-0C48-9D8F-6528D9BC22A9}" type="presOf" srcId="{50349CB1-3B6F-480A-B871-980212BC09E1}" destId="{B985D2A2-7601-6743-8D78-FB00630DF311}" srcOrd="0" destOrd="0" presId="urn:microsoft.com/office/officeart/2005/8/layout/vList2"/>
    <dgm:cxn modelId="{01F68C5B-50C6-4B67-B378-059D902D2906}" srcId="{F59F75B7-2539-40F4-BA4B-DD3A600E14DC}" destId="{3E4369F7-86BD-4686-B562-4E4CDC046B73}" srcOrd="6" destOrd="0" parTransId="{83DF0C76-BF14-4EF1-9322-61E10FCDD461}" sibTransId="{4AAA538E-7F6D-4B17-A185-43DF4CD6AA60}"/>
    <dgm:cxn modelId="{7054316C-7409-C24D-A9F3-0130E4CB965F}" srcId="{F59F75B7-2539-40F4-BA4B-DD3A600E14DC}" destId="{02274D60-2592-E24C-AE6A-BF127F5AF282}" srcOrd="4" destOrd="0" parTransId="{E086190E-9890-2744-A8FB-09B4EFE772D5}" sibTransId="{96F206DB-5678-0248-A87F-821389384094}"/>
    <dgm:cxn modelId="{0F235A79-6B49-44B7-B355-0E0B833D7D40}" srcId="{F59F75B7-2539-40F4-BA4B-DD3A600E14DC}" destId="{ADB92894-286F-4D1F-BE5E-1F62127E828E}" srcOrd="5" destOrd="0" parTransId="{5CD89C05-F70F-43F5-B3D8-39918A8C644C}" sibTransId="{1FFF676B-95F6-4FCB-9D10-B44F406EAC24}"/>
    <dgm:cxn modelId="{7DD4C8B5-1AE9-4842-871F-EE7085D300E0}" srcId="{F59F75B7-2539-40F4-BA4B-DD3A600E14DC}" destId="{50349CB1-3B6F-480A-B871-980212BC09E1}" srcOrd="1" destOrd="0" parTransId="{7A9A8F94-BCE3-41B6-AAA2-98C534DA5EC2}" sibTransId="{58C340BC-D29F-475C-B070-9079CFDDA204}"/>
    <dgm:cxn modelId="{5E4768DD-7688-794B-ABBA-945BAE148C3F}" type="presOf" srcId="{3E4369F7-86BD-4686-B562-4E4CDC046B73}" destId="{FDB2427C-1B63-A243-A551-6B56D2660E3F}" srcOrd="0" destOrd="0" presId="urn:microsoft.com/office/officeart/2005/8/layout/vList2"/>
    <dgm:cxn modelId="{DA9840EF-DDA4-F347-A330-074DA0A3B09C}" type="presOf" srcId="{B5C047E2-4E91-42CC-9FC6-5CFAC43AA54F}" destId="{E310AD4B-E118-2B49-8A74-39F90C79258C}" srcOrd="0" destOrd="0" presId="urn:microsoft.com/office/officeart/2005/8/layout/vList2"/>
    <dgm:cxn modelId="{6B52E5D2-BBC3-2746-9C3B-6C8AD5E57FF6}" type="presParOf" srcId="{B8DA5BBD-5338-EA48-8016-2A6B453AB317}" destId="{686FB85F-7909-0846-921F-665340FB542E}" srcOrd="0" destOrd="0" presId="urn:microsoft.com/office/officeart/2005/8/layout/vList2"/>
    <dgm:cxn modelId="{BFABB350-F8A9-F943-8B3F-24C9EEFF9F6F}" type="presParOf" srcId="{B8DA5BBD-5338-EA48-8016-2A6B453AB317}" destId="{31DB92FF-D098-3845-8FB2-46DAF2583D89}" srcOrd="1" destOrd="0" presId="urn:microsoft.com/office/officeart/2005/8/layout/vList2"/>
    <dgm:cxn modelId="{A941770C-A50E-0743-BBAC-D60F8105E5FA}" type="presParOf" srcId="{B8DA5BBD-5338-EA48-8016-2A6B453AB317}" destId="{B985D2A2-7601-6743-8D78-FB00630DF311}" srcOrd="2" destOrd="0" presId="urn:microsoft.com/office/officeart/2005/8/layout/vList2"/>
    <dgm:cxn modelId="{C7B23BA0-5113-1149-9059-EBA1A41F0F89}" type="presParOf" srcId="{B8DA5BBD-5338-EA48-8016-2A6B453AB317}" destId="{2CBE06DB-6D9E-0A45-8AD3-B358CCF27515}" srcOrd="3" destOrd="0" presId="urn:microsoft.com/office/officeart/2005/8/layout/vList2"/>
    <dgm:cxn modelId="{DD7AEB13-EB24-D24B-88CE-B5D8517C092B}" type="presParOf" srcId="{B8DA5BBD-5338-EA48-8016-2A6B453AB317}" destId="{E310AD4B-E118-2B49-8A74-39F90C79258C}" srcOrd="4" destOrd="0" presId="urn:microsoft.com/office/officeart/2005/8/layout/vList2"/>
    <dgm:cxn modelId="{6BFDD78F-8B5E-CD4A-8A6C-D74110C804DE}" type="presParOf" srcId="{B8DA5BBD-5338-EA48-8016-2A6B453AB317}" destId="{FA4203F3-0E67-3E49-A2D8-9BD5F2A1184F}" srcOrd="5" destOrd="0" presId="urn:microsoft.com/office/officeart/2005/8/layout/vList2"/>
    <dgm:cxn modelId="{0E8F859E-CCD9-6D4D-9808-836CE8915BF8}" type="presParOf" srcId="{B8DA5BBD-5338-EA48-8016-2A6B453AB317}" destId="{1BFCDDC3-6E32-B840-B400-34706F518D73}" srcOrd="6" destOrd="0" presId="urn:microsoft.com/office/officeart/2005/8/layout/vList2"/>
    <dgm:cxn modelId="{7A500679-3807-8942-B9D4-B32B25D0F071}" type="presParOf" srcId="{B8DA5BBD-5338-EA48-8016-2A6B453AB317}" destId="{99D69428-F9C0-0F41-BE05-16C15E1DC917}" srcOrd="7" destOrd="0" presId="urn:microsoft.com/office/officeart/2005/8/layout/vList2"/>
    <dgm:cxn modelId="{4D45F522-74FB-9141-94E0-B4773B313983}" type="presParOf" srcId="{B8DA5BBD-5338-EA48-8016-2A6B453AB317}" destId="{28C5B452-C234-7643-A37A-F9635EA61D3D}" srcOrd="8" destOrd="0" presId="urn:microsoft.com/office/officeart/2005/8/layout/vList2"/>
    <dgm:cxn modelId="{3230D184-3A1B-9040-8441-2E0302B6F9EB}" type="presParOf" srcId="{B8DA5BBD-5338-EA48-8016-2A6B453AB317}" destId="{59C4F3FC-7754-8F4A-AFE7-20A3027597A2}" srcOrd="9" destOrd="0" presId="urn:microsoft.com/office/officeart/2005/8/layout/vList2"/>
    <dgm:cxn modelId="{5355D280-4B91-FC4B-BCAE-39DE48C4CA2E}" type="presParOf" srcId="{B8DA5BBD-5338-EA48-8016-2A6B453AB317}" destId="{700C8FB7-A42E-E048-AF73-E225BC98E5ED}" srcOrd="10" destOrd="0" presId="urn:microsoft.com/office/officeart/2005/8/layout/vList2"/>
    <dgm:cxn modelId="{954E61EF-CFE8-A74A-934A-63655FE3008D}" type="presParOf" srcId="{B8DA5BBD-5338-EA48-8016-2A6B453AB317}" destId="{DD9B2464-4A5B-C040-B7A7-EC198CA28C58}" srcOrd="11" destOrd="0" presId="urn:microsoft.com/office/officeart/2005/8/layout/vList2"/>
    <dgm:cxn modelId="{CFE74F73-B5B7-064D-A611-8BEF9EFB55AF}" type="presParOf" srcId="{B8DA5BBD-5338-EA48-8016-2A6B453AB317}" destId="{FDB2427C-1B63-A243-A551-6B56D2660E3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FB85F-7909-0846-921F-665340FB542E}">
      <dsp:nvSpPr>
        <dsp:cNvPr id="0" name=""/>
        <dsp:cNvSpPr/>
      </dsp:nvSpPr>
      <dsp:spPr>
        <a:xfrm>
          <a:off x="0" y="585071"/>
          <a:ext cx="6589260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Measures of insulin resistance e.g. HOMA-IR and CGM</a:t>
          </a:r>
        </a:p>
      </dsp:txBody>
      <dsp:txXfrm>
        <a:off x="25759" y="610830"/>
        <a:ext cx="6537742" cy="476152"/>
      </dsp:txXfrm>
    </dsp:sp>
    <dsp:sp modelId="{B985D2A2-7601-6743-8D78-FB00630DF311}">
      <dsp:nvSpPr>
        <dsp:cNvPr id="0" name=""/>
        <dsp:cNvSpPr/>
      </dsp:nvSpPr>
      <dsp:spPr>
        <a:xfrm>
          <a:off x="0" y="1176101"/>
          <a:ext cx="6589260" cy="527670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hsCRP</a:t>
          </a:r>
          <a:endParaRPr lang="en-US" sz="2200" kern="1200" dirty="0"/>
        </a:p>
      </dsp:txBody>
      <dsp:txXfrm>
        <a:off x="25759" y="1201860"/>
        <a:ext cx="6537742" cy="476152"/>
      </dsp:txXfrm>
    </dsp:sp>
    <dsp:sp modelId="{E310AD4B-E118-2B49-8A74-39F90C79258C}">
      <dsp:nvSpPr>
        <dsp:cNvPr id="0" name=""/>
        <dsp:cNvSpPr/>
      </dsp:nvSpPr>
      <dsp:spPr>
        <a:xfrm>
          <a:off x="0" y="1767131"/>
          <a:ext cx="6589260" cy="52767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Apo B/Apo A</a:t>
          </a:r>
        </a:p>
      </dsp:txBody>
      <dsp:txXfrm>
        <a:off x="25759" y="1792890"/>
        <a:ext cx="6537742" cy="476152"/>
      </dsp:txXfrm>
    </dsp:sp>
    <dsp:sp modelId="{1BFCDDC3-6E32-B840-B400-34706F518D73}">
      <dsp:nvSpPr>
        <dsp:cNvPr id="0" name=""/>
        <dsp:cNvSpPr/>
      </dsp:nvSpPr>
      <dsp:spPr>
        <a:xfrm>
          <a:off x="0" y="2358161"/>
          <a:ext cx="6589260" cy="52767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LDL particle #</a:t>
          </a:r>
        </a:p>
      </dsp:txBody>
      <dsp:txXfrm>
        <a:off x="25759" y="2383920"/>
        <a:ext cx="6537742" cy="476152"/>
      </dsp:txXfrm>
    </dsp:sp>
    <dsp:sp modelId="{28C5B452-C234-7643-A37A-F9635EA61D3D}">
      <dsp:nvSpPr>
        <dsp:cNvPr id="0" name=""/>
        <dsp:cNvSpPr/>
      </dsp:nvSpPr>
      <dsp:spPr>
        <a:xfrm>
          <a:off x="0" y="2949191"/>
          <a:ext cx="6589260" cy="52767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Coronary Calcium score</a:t>
          </a:r>
        </a:p>
      </dsp:txBody>
      <dsp:txXfrm>
        <a:off x="25759" y="2974950"/>
        <a:ext cx="6537742" cy="476152"/>
      </dsp:txXfrm>
    </dsp:sp>
    <dsp:sp modelId="{700C8FB7-A42E-E048-AF73-E225BC98E5ED}">
      <dsp:nvSpPr>
        <dsp:cNvPr id="0" name=""/>
        <dsp:cNvSpPr/>
      </dsp:nvSpPr>
      <dsp:spPr>
        <a:xfrm>
          <a:off x="0" y="3540221"/>
          <a:ext cx="6589260" cy="527670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Homocysteine</a:t>
          </a:r>
        </a:p>
      </dsp:txBody>
      <dsp:txXfrm>
        <a:off x="25759" y="3565980"/>
        <a:ext cx="6537742" cy="476152"/>
      </dsp:txXfrm>
    </dsp:sp>
    <dsp:sp modelId="{FDB2427C-1B63-A243-A551-6B56D2660E3F}">
      <dsp:nvSpPr>
        <dsp:cNvPr id="0" name=""/>
        <dsp:cNvSpPr/>
      </dsp:nvSpPr>
      <dsp:spPr>
        <a:xfrm>
          <a:off x="0" y="4131251"/>
          <a:ext cx="6589260" cy="52767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Uric Acid</a:t>
          </a:r>
        </a:p>
      </dsp:txBody>
      <dsp:txXfrm>
        <a:off x="25759" y="4157010"/>
        <a:ext cx="6537742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A4CC-EE23-D476-D0BC-931DBE5BD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093296-7963-D847-D458-A008D250D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20801-F36D-9170-FBB5-B8FD6E70A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0A04-B1FA-C24A-9E89-AA6D21823967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B8D2A-42BC-A25A-C576-059424155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40A6B-8C56-325B-FA28-FCCFD452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02BF-9D81-8E46-BCB7-AD182045D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AC368-5FF4-87BE-50DA-5E90998D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09DC4-AFCC-90BD-00D0-F79013482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02012-F279-4B11-37D1-4C651995E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0A04-B1FA-C24A-9E89-AA6D21823967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EFEDB-6F07-63C1-9C1C-9B15DAC16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528DC-3453-311B-B325-A97BE3D1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02BF-9D81-8E46-BCB7-AD182045D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6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088042-12DE-18B4-85F7-5710B497B5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15C81-C5E1-5D89-D7F9-89FFBB2B6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E60CE-CCD7-525D-11D0-7B484B00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0A04-B1FA-C24A-9E89-AA6D21823967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12B52-B179-EE16-07CD-2B03C10DA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28655-79B4-E817-53A6-CA9736634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02BF-9D81-8E46-BCB7-AD182045D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5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10EEE-3C75-740F-1091-7D1192AD1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A38A6-119F-9C8D-346B-C31D1C85F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CA867-E403-E74D-7893-CECAC2A8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0A04-B1FA-C24A-9E89-AA6D21823967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471F9-5D8B-66AA-376D-DF8E57800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A7690-63CC-654B-801A-0B5A07B8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02BF-9D81-8E46-BCB7-AD182045D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1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14690-908F-8DA9-E381-9E27610D7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653C8-92AA-FDBB-3811-F20AADEE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7C1F2-F7E0-C1FD-10D6-21A30E763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0A04-B1FA-C24A-9E89-AA6D21823967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B44E4-C6ED-2346-0CAA-6419E3D46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05000-FA75-CE79-F4B0-012F11041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02BF-9D81-8E46-BCB7-AD182045D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5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F70F-6A23-6EA8-378E-ED8F4429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8093B-18D4-A6B2-BB1F-A99536B16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2D462-6EA0-C0DC-634D-CF7B69AF2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6380D-3149-46EB-1171-B24AFB58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0A04-B1FA-C24A-9E89-AA6D21823967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9879B-697F-8CAA-67F0-53666E96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AFBE2-84F6-08F9-F036-952678D8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02BF-9D81-8E46-BCB7-AD182045D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4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8E31B-EDE4-ED7A-6009-00DE338D3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92D2E-AC67-AB01-CCD6-F4B401D06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4930B-5282-7E42-A520-611047F57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36ACC8-E1B6-133D-C104-DA58E3A265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072DF3-BD8C-18D8-A6F2-2EB080220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9023BF-8085-3CB7-B5CD-8CDDF41ED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0A04-B1FA-C24A-9E89-AA6D21823967}" type="datetimeFigureOut">
              <a:rPr lang="en-US" smtClean="0"/>
              <a:t>4/28/23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64F1DC-C832-D749-754D-A5903C8C9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20C4D1-88BC-18D3-E782-F735D1FA4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02BF-9D81-8E46-BCB7-AD182045D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F8EB9-D88A-2DB2-A06E-B748C1D47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D21A36-C06D-E3DF-FB94-DC35A37B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0A04-B1FA-C24A-9E89-AA6D21823967}" type="datetimeFigureOut">
              <a:rPr lang="en-US" smtClean="0"/>
              <a:t>4/28/23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9AF00B-525B-6055-B629-89562FC9B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7D8A6-E870-519E-A0E9-6B4C5E52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02BF-9D81-8E46-BCB7-AD182045D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7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313268-3B8D-5CC2-6F40-397DAB41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0A04-B1FA-C24A-9E89-AA6D21823967}" type="datetimeFigureOut">
              <a:rPr lang="en-US" smtClean="0"/>
              <a:t>4/28/23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E3E9FF-2774-F0CC-C87C-C76E92B31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62839-8031-C233-3915-5A7CF4C4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02BF-9D81-8E46-BCB7-AD182045D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14F39-6265-95DB-9809-26C13DFE8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F3666-A3D3-0559-6310-24DAD6782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262BA-487B-6AE5-6186-7AAA1701B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158AB-88A5-9CC1-9B7F-B32E8D10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0A04-B1FA-C24A-9E89-AA6D21823967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A0713-1DD6-78E1-BC86-968E14358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4B73F-13FC-D3C5-BB3E-D1CBACF4E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02BF-9D81-8E46-BCB7-AD182045D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3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8FD70-5AA4-99EE-771F-570C9C10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9D944-D8B4-DE93-FF73-359023760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6D183-3E9C-9871-B41F-4E58F3DB3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2A765-12AA-3BF2-1700-C13F3F110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0A04-B1FA-C24A-9E89-AA6D21823967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296B6-27E6-E95B-EB72-15E83F26C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2276F-C098-593A-2A1F-50C793F09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02BF-9D81-8E46-BCB7-AD182045D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4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37C426-C095-9825-1F54-70561F549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90C8F-5D31-1A24-AEF2-D383EAD7C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F7E79-0B92-7995-D4A6-881928A4B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10A04-B1FA-C24A-9E89-AA6D21823967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16435-F23B-FC10-A016-3BD631E41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2C3BD-D3F1-6FF3-69F4-4C19CFA52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402BF-9D81-8E46-BCB7-AD182045D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1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9AD6463-0599-F9B5-C961-96CE1E60A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4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91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5E89B440-FD35-00CB-46CF-907BD3BCE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65" y="643466"/>
            <a:ext cx="795867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6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1B0ECE8-DF0B-170C-9900-DC921EBEE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552" y="643466"/>
            <a:ext cx="737889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96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5C16F74-00F6-BFFA-ADBB-33DCF1269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016" y="273650"/>
            <a:ext cx="6986015" cy="667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72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E43A068-9265-F1F5-6927-10A87BDC3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586" y="643466"/>
            <a:ext cx="795867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3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2BA4239-95DC-97F9-CBE6-F593F5E98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61840"/>
            <a:ext cx="10905066" cy="553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57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27F0D5-5F1B-C220-4E17-1091E44D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pPr algn="ctr"/>
            <a:r>
              <a:rPr lang="en-US" sz="4100" dirty="0">
                <a:solidFill>
                  <a:srgbClr val="C00000"/>
                </a:solidFill>
              </a:rPr>
              <a:t>Other risk stratification considerations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500D48-4B2A-3D09-928B-FCAFA78F47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619083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9842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30</Words>
  <Application>Microsoft Macintosh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risk stratification considerations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Pettus</dc:creator>
  <cp:lastModifiedBy>Mark Pettus</cp:lastModifiedBy>
  <cp:revision>3</cp:revision>
  <dcterms:created xsi:type="dcterms:W3CDTF">2023-04-28T11:35:31Z</dcterms:created>
  <dcterms:modified xsi:type="dcterms:W3CDTF">2023-04-28T15:05:01Z</dcterms:modified>
</cp:coreProperties>
</file>