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0" r:id="rId3"/>
    <p:sldId id="259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71"/>
    <p:restoredTop sz="96197"/>
  </p:normalViewPr>
  <p:slideViewPr>
    <p:cSldViewPr snapToGrid="0">
      <p:cViewPr varScale="1">
        <p:scale>
          <a:sx n="65" d="100"/>
          <a:sy n="65" d="100"/>
        </p:scale>
        <p:origin x="240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EF64-C6D0-983D-6572-B5BD1D294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575DC-AC19-3DDA-5A1E-D069A1214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AB41C-95F2-06D8-9100-A94053AA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915B7-0FCA-CCE5-1623-3DC9F916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FF2E3-2366-F28A-6261-3CAF8432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5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DA945-9CBF-1FBE-F6F8-80B8ABED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EFFF7-2560-A767-AA92-7FF1A443B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2907-B58A-E478-DCFB-FD683ABBE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F6789-A585-F3AA-A053-53219306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479E8-4A3B-269B-42CD-B2C880DF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8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F4294E-AD8B-5D27-470A-CD3BBFEBC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B3C51-BBCB-EA95-B22F-5EF815538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05E19-CDD6-53F1-B03F-7A87D1B7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E46EF-B382-FC32-E8C5-ACAC05EE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C161-9015-87B2-3A66-680F92A9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05FF-A42D-D8CA-A701-16D498CB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3C358-E75D-CD4D-741A-A03D8A3D2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F48CD-B6BC-7648-C1F3-7D11F595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67D9C-B788-EB28-B630-515EC398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237EB-3E9D-6FDA-28DC-32006506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3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850F-41E8-0D7E-B535-FFFEE2DC8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C778A-2AFB-149A-CA9E-0621A0407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638A3-7092-C4AF-E19B-A1870606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2B525-3964-7DCB-2CB2-F41CCD01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7691A-D51B-6547-5E5C-E317C06B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0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B4EF-DBDE-F9DD-C72B-64CC0573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56261-E3BD-A7E2-98E3-39A21C38B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4DEAF-40C3-2100-E41D-1D30D9632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9028-E18B-C34A-D205-572D5DF1E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32A07-EDCD-323D-4DA8-CA9E2113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DE4E8-A1C5-4245-6468-E5617FD1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7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2B57-E319-82E6-7843-7702BEAD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50A49-0462-7FA9-FF3C-07F9B7FDD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DE67E-7003-217D-A7EC-D028133D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1C3C9-5FD8-1A0E-A20E-509B09380F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4741F-D605-9B25-7680-4087107E3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815DA4-9EA8-1CC3-AB9E-D998B66A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813A5C-5B8E-3208-A585-AEFAC247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26140-9F57-507A-09F1-F3040C4F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1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E8B20-AA11-7D64-AB84-8030B6C07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547A5A-958A-04A7-DD48-75BE8111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C70B9-17ED-F2F2-0AEA-47E32802D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C20FD-2F12-7C86-A00F-4F11893F2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1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97D1E6-E7B0-1A58-FC4E-AB935472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FE508-779A-CAE1-20AA-9E1CE8259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05444-59F4-61C5-DEE2-969E49441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FF7A6-241B-EA62-484A-567ED445C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7A4F4-E522-9480-A307-A71D17B98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2E3F5-275B-27D9-6020-6D4A88E67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4F15F-87FD-E729-0D13-9698F1DCA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04E58-8334-056F-A26B-5DDE4E1F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1AC1A-1A89-26D3-B774-60D8999D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8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EE74-C7C1-7227-F2C6-8FD3F4BC4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A46C1A-E42A-762A-152F-3FE7DAA59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88A3F-4B9B-7F0F-A10C-70DEC07BA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8EFCA-05E4-91B6-C7EA-7311B1E49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9EF0F-0C11-1A14-65FC-DA2D8F87C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17A76-AACC-4D81-7CF2-24ECFF1FE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2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69505F-6595-C6EF-CEAC-787F61138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C2134-C19A-6C4A-BCD7-30CA24555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326C0-6ED7-081B-46D8-6AC7D984C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4372F-99DC-7542-96B9-42078E53EB18}" type="datetimeFigureOut">
              <a:rPr lang="en-US" smtClean="0"/>
              <a:t>1/5/23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D4AF3-DBE6-CC41-1C0C-2258229817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0E79B-E4DE-DEB9-A178-80FADFFE1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DA4FE-C7F7-8D4B-AF34-2F055E055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2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57CBE9C-B737-0A68-A661-0816EE492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888" y="242414"/>
            <a:ext cx="7902224" cy="55710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BD323C-E284-B97C-51E2-51CCAEA77898}"/>
              </a:ext>
            </a:extLst>
          </p:cNvPr>
          <p:cNvSpPr txBox="1"/>
          <p:nvPr/>
        </p:nvSpPr>
        <p:spPr>
          <a:xfrm>
            <a:off x="178639" y="6460209"/>
            <a:ext cx="88851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effectLst/>
                <a:latin typeface="OTNEJMScalaSansLFCap"/>
              </a:rPr>
              <a:t>n </a:t>
            </a:r>
            <a:r>
              <a:rPr lang="en-US" sz="1400" dirty="0" err="1">
                <a:effectLst/>
                <a:latin typeface="OTNEJMScalaSansLFCap"/>
              </a:rPr>
              <a:t>engl</a:t>
            </a:r>
            <a:r>
              <a:rPr lang="en-US" sz="1400" dirty="0">
                <a:effectLst/>
                <a:latin typeface="OTNEJMScalaSansLFCap"/>
              </a:rPr>
              <a:t> j med 387;15 </a:t>
            </a:r>
            <a:r>
              <a:rPr lang="en-US" sz="1400" dirty="0"/>
              <a:t>  </a:t>
            </a:r>
            <a:r>
              <a:rPr lang="en-US" sz="1400" dirty="0" err="1">
                <a:effectLst/>
                <a:latin typeface="OTNEJMScalaSansLFCap"/>
              </a:rPr>
              <a:t>nejm.org</a:t>
            </a:r>
            <a:r>
              <a:rPr lang="en-US" sz="1400" dirty="0">
                <a:effectLst/>
                <a:latin typeface="OTNEJMScalaSansLFCap"/>
              </a:rPr>
              <a:t> </a:t>
            </a:r>
            <a:r>
              <a:rPr lang="en-US" sz="1400" dirty="0">
                <a:effectLst/>
                <a:latin typeface="OTNEJMScalaSansLFSmallCap"/>
              </a:rPr>
              <a:t>October 13, 2022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657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74D24A6-F2B1-23CA-1940-FF83D119B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93" y="643466"/>
            <a:ext cx="9688814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1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C40E04CC-652C-FF39-30F4-897A01B60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5"/>
            <a:ext cx="10905066" cy="539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36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89A64-1A01-A95B-6488-4F0DC580D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CKD and Diabetes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D1DF1-ADFD-7DDD-97A4-449120D04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en-US" sz="2000">
                <a:effectLst/>
                <a:latin typeface="OTNEJMQuadraat"/>
              </a:rPr>
              <a:t>The prevalence of kidney failure warranting dialysis or transplantation more than doubled between 2000 and 2019 to nearly 800,000 persons in the United States, </a:t>
            </a:r>
            <a:endParaRPr lang="en-US" sz="2000"/>
          </a:p>
          <a:p>
            <a:r>
              <a:rPr lang="en-US" sz="2000">
                <a:effectLst/>
                <a:latin typeface="OTNEJMQuadraat"/>
              </a:rPr>
              <a:t>diabetes is the leading cause in 47% of those affected.</a:t>
            </a:r>
            <a:endParaRPr lang="en-US" sz="2000"/>
          </a:p>
          <a:p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E7D779D0-B0B2-82CC-7D15-864E918753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5862" y="1508716"/>
            <a:ext cx="6019331" cy="383732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1321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52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OTNEJMQuadraat</vt:lpstr>
      <vt:lpstr>OTNEJMScalaSansLFCap</vt:lpstr>
      <vt:lpstr>OTNEJMScalaSansLFSmallCap</vt:lpstr>
      <vt:lpstr>Office Theme 2013 - 2022</vt:lpstr>
      <vt:lpstr>PowerPoint Presentation</vt:lpstr>
      <vt:lpstr>PowerPoint Presentation</vt:lpstr>
      <vt:lpstr>PowerPoint Presentation</vt:lpstr>
      <vt:lpstr>CKD and Diabetes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Pettus Mark</dc:creator>
  <cp:lastModifiedBy>Pettus Mark</cp:lastModifiedBy>
  <cp:revision>4</cp:revision>
  <dcterms:created xsi:type="dcterms:W3CDTF">2023-01-03T15:40:23Z</dcterms:created>
  <dcterms:modified xsi:type="dcterms:W3CDTF">2023-01-05T14:32:20Z</dcterms:modified>
</cp:coreProperties>
</file>