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5"/>
    <p:restoredTop sz="94648"/>
  </p:normalViewPr>
  <p:slideViewPr>
    <p:cSldViewPr snapToGrid="0">
      <p:cViewPr varScale="1">
        <p:scale>
          <a:sx n="45" d="100"/>
          <a:sy n="45" d="100"/>
        </p:scale>
        <p:origin x="208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14E9-7272-1389-B930-20B962A50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F9667-2E1A-12D5-A033-33E82FC4A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E1240-A688-C4BD-8841-B8E0C350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EB964-8618-35AD-8D71-3E59CD26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ACC5D-DBC0-8A78-1157-1D67FF2C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A5B3-9BD7-6ED3-6D2C-C3F7692D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1010E-1996-214E-176D-A89C6F337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AEF3B-C150-CFC1-EE48-B21379F0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B71E5-9869-9732-3301-39791AAF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DDA92-FA17-4C88-9D2A-26C12BA7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8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02C07-698D-91E6-750B-E499EA6A7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6AA7E-1C6D-2408-2FDC-9CF5DDA8E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C451E-DD9E-5F27-6764-607AE721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4C12-5D07-FBE0-BBAD-946BE3E8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B460D-5151-7FD8-C948-9965A377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4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691C-9FEA-41EC-14EC-DD949590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0424-4E3E-4A3D-DD29-E99F1785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3CE2D-DA62-4323-171B-5E28228D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EACB-4BDD-CEC8-728B-6C5AEFC3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0347A-C23C-3040-86CF-C48B3F7C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E766-7149-82CE-9679-7FF8BCFA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F995-2BAF-6900-4B84-DAF424AA8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AD68F-625F-3C80-3A28-CFA421EA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06D02-35A0-0B55-D557-6EFA7F6A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C7C8F-2389-228C-C6B7-70895F65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99A1-B51B-411A-66DA-C5765C2E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5D77-0C1B-CF35-2120-B81D7C444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E68F9-57C5-D28D-CFF5-BBC7212AA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2857F-C6A6-1A9A-F81B-B05CE129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1C47F-9F88-0E7D-63BF-C320CE9A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BC848-66C4-85C9-AE8B-82B39E06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D7DE-4ED0-F71E-5169-7DF97429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50F49-6A08-898D-2CED-83DD4D930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55DCF-1B96-43D0-B49F-8E36CCE2D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F10A8-0B54-014F-D672-361E28AB2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09ADF-0667-F219-7D60-017A1F98E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8D95E-9659-8D5F-6446-747CA658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34C94-04EC-B1B4-66F4-C83FF573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F60CC-2275-946D-CF9A-B1A5734E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C472-BE2B-436A-80BF-CD92146B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8A901-8674-D780-F200-9441DB66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F049F-B4F3-F7C2-2C2D-48A7664A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CA54-AD3B-99F0-E966-285D6565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1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01946-5A05-FBBA-5843-13D07E2D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76043E-C538-5EBD-5E74-5CE936C7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36C77-0655-B936-6707-479460DC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0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0BAB-504E-DA24-8128-FFFB6108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7692-0F1F-A786-6D38-CAF04693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DB98F-56A8-5883-51A6-8B96AF748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CABFF-5F93-896B-BC79-16FF0FD0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D8CF7-50B8-23B4-9D17-60561D34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AC350-E9D7-DA66-3B1F-F212CB18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783D-CFF8-D548-BD54-4936997E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101E1-FB5F-475F-128C-27B2F2410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99347-CE92-7671-CE09-0FDF1EED8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C03B0-58AA-716F-81C5-485E798C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FBC4D-3A08-E3C7-49DE-7AF0A80E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24EE6-E541-157F-0A12-729CC1BB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CE6088-1F4B-B581-7943-49D103EF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F5F9D-B50A-247B-A65E-5C50E7C87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5F93-666D-E1A8-58B7-E95CBDF92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EABB-5FFC-B349-A5B3-C35F3AA81D1E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E501E-043A-C3CC-AB75-B88D4A353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F0F0F-9BAD-264D-0268-7DD5CC75C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A08C-841B-B043-9597-88644E7C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3F02A6F-03E8-B928-C5BB-291836E72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37" y="285749"/>
            <a:ext cx="8074630" cy="5712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B93FE-64BB-202C-12CE-23F9B5B267E9}"/>
              </a:ext>
            </a:extLst>
          </p:cNvPr>
          <p:cNvSpPr txBox="1"/>
          <p:nvPr/>
        </p:nvSpPr>
        <p:spPr>
          <a:xfrm>
            <a:off x="1337732" y="6387585"/>
            <a:ext cx="9279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effectLst/>
                <a:latin typeface="FrutigerLTPro"/>
              </a:rPr>
              <a:t>Momma H, </a:t>
            </a:r>
            <a:r>
              <a:rPr lang="en-US" sz="1800" b="0" i="1" dirty="0">
                <a:effectLst/>
                <a:latin typeface="FrutigerLTPro"/>
              </a:rPr>
              <a:t>et al</a:t>
            </a:r>
            <a:r>
              <a:rPr lang="en-US" sz="1800" b="0" dirty="0">
                <a:effectLst/>
                <a:latin typeface="FrutigerLTPro"/>
              </a:rPr>
              <a:t>. </a:t>
            </a:r>
            <a:r>
              <a:rPr lang="en-US" sz="1800" b="0" i="1" dirty="0">
                <a:effectLst/>
                <a:latin typeface="FrutigerLTPro"/>
              </a:rPr>
              <a:t>Br J Sports Med </a:t>
            </a:r>
            <a:r>
              <a:rPr lang="en-US" sz="1800" b="0" dirty="0">
                <a:effectLst/>
                <a:latin typeface="FrutigerLTPro"/>
              </a:rPr>
              <a:t>2022;</a:t>
            </a:r>
            <a:r>
              <a:rPr lang="en-US" sz="1800" b="1" dirty="0">
                <a:effectLst/>
                <a:latin typeface="FrutigerLTPro"/>
              </a:rPr>
              <a:t>56</a:t>
            </a:r>
            <a:r>
              <a:rPr lang="en-US" sz="1800" b="0" dirty="0">
                <a:effectLst/>
                <a:latin typeface="FrutigerLTPro"/>
              </a:rPr>
              <a:t>:755–763. doi:10.1136/bjsports-2021-105061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8E33739-80E9-2E12-2876-4209C75D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2" y="0"/>
            <a:ext cx="12092198" cy="69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5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67E172D-27D1-B46F-B3C9-BCF86385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13" y="571501"/>
            <a:ext cx="11078811" cy="58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5AC9878-4635-43C0-7ABC-16080FF91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" b="219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488ECEF5-A5B6-8E4B-C336-C64DE5D04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9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FrutigerLTPro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Pettus Mark</dc:creator>
  <cp:lastModifiedBy>Pettus Mark</cp:lastModifiedBy>
  <cp:revision>1</cp:revision>
  <dcterms:created xsi:type="dcterms:W3CDTF">2022-12-15T12:02:39Z</dcterms:created>
  <dcterms:modified xsi:type="dcterms:W3CDTF">2022-12-15T12:09:37Z</dcterms:modified>
</cp:coreProperties>
</file>