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6788"/>
    <p:restoredTop sz="86414"/>
  </p:normalViewPr>
  <p:slideViewPr>
    <p:cSldViewPr snapToGrid="0">
      <p:cViewPr varScale="1">
        <p:scale>
          <a:sx n="93" d="100"/>
          <a:sy n="93" d="100"/>
        </p:scale>
        <p:origin x="58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7B6E-E1B7-5744-95E4-4DA84348DD4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3BFBD-C153-9144-AFE6-FD2F5E46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2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3BFBD-C153-9144-AFE6-FD2F5E46E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3BFBD-C153-9144-AFE6-FD2F5E46EA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3BFBD-C153-9144-AFE6-FD2F5E46EA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3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3BFBD-C153-9144-AFE6-FD2F5E46EA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8E6A-3991-B6AC-7D7F-278B8D3F1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1196D-65BA-F6F7-AFA0-E0A774B3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D739F-B490-8B96-30BF-5DB996C2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9264-A058-DE09-7639-4B2E6D24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8709-D539-60F9-C53B-C8C62FBD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254C-A75D-1A50-4655-33B7C292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45F03-4254-7C2B-AA25-FB13F2E8A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EDDD-FD64-5767-A9B1-8B342C8C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1E779-DA55-B02A-D358-607304FD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B2D0-C657-E4CE-95B7-58A5ABCC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3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2C675-2154-1928-F7AC-982F0679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C883E-8459-EA18-B3E2-E94F5285E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62C5-7D2F-979F-11FA-91E36B9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1C4F-1FCD-D50A-1398-D1AD634C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D0FDD-A43B-EF48-10B2-EACB6118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AFC-15DA-F4A2-81FC-6E1B337D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D632-8AE3-7886-F49F-5AA212A15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45CA-3864-CB69-532F-39EEAC62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70283-40B7-E9A9-6F7E-0EADEAF1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2A11-FEEB-F75E-CFC8-04296E0D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C941-FE05-8259-1C4C-581F0C45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54BD6-9E0C-9574-63F4-56692904F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8BB67-A7C4-A5C1-C622-433612D7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3AA94-6456-903E-80FA-29140211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88CD4-06CB-4D59-79F8-D0F05F3F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EFCA-648A-DC32-59F1-EC5DE444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7968-B458-0DC6-3414-E60AFED04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1EBC7-16BF-E560-2E0F-CFA80082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2F821-7EFC-5994-5100-9CCE1935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B2E12-0402-F1AA-44F4-48548FC4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8C06A-FFB0-6A19-9E71-D11D32B1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2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E44D-6B23-A86D-EBC1-15EBD376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20DA0-E999-0573-5933-C1C73E68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9BF99-01D2-CF41-CDF8-76C2EE5E9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828AD-F122-DC79-293A-BB3461429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B6E12-06C1-6B7A-4BE2-71A946840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D520B-D8CE-5E5C-CD6C-4EB26B47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A81A2-5D11-4B20-2224-1740F370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E03EA-9160-E0F0-64EA-F5412DF6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E6B3-AD87-70A9-70C0-59C8D4C3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651CE-7A1E-0C4F-82F0-827519C7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73E2C-EC09-35CD-FDBF-DE9BA391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C5689-D7B9-52A9-67CE-29B677BC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3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DF810-9F65-0613-A0BC-ABCD5B5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B0F1B-59F4-7DB8-26F0-39D3A521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1157D-690C-CFAB-74D7-E6F71022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1DE8-E2AA-DB06-45B1-F511DCCC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2E89-F602-2591-CB4D-D8F2732A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C69F1-E680-0395-76DC-CB22F34EC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4E870-215E-C71C-1C90-FD0655B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4A8EB-981A-909B-F832-BEE1B93A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9DF32-3F0A-932F-7F35-2EDE386F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8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6769-8B94-3022-9AA0-FEEA6024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689D4-0A75-4309-EC1A-FEA6BE32D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D851E-E3D5-5F9B-AF20-6A0C7925E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665F1-D438-7189-652A-AEDEC368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C0EB8-4C03-7DBF-D40C-6616D5A9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99449-1C8B-855F-154B-927A38D7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F627D-67E9-917A-2ADA-D45FD3B1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38358-CCA4-FE9D-4580-37A1DCFE5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862F9-F64A-3A5C-48F6-E5114A2B3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1110-2ADB-4845-843A-E3037ED3A77E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4784-F2F4-D558-EEE0-4C1E64123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F666-24B2-0683-C9F2-272D3E233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C967-4E66-774F-9D93-0E519B4A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5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A7EBE7-54DF-4502-39E8-3978F806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47987"/>
            <a:ext cx="10905066" cy="43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CE42A1-DF69-965E-3CFD-0B86B65D494D}"/>
              </a:ext>
            </a:extLst>
          </p:cNvPr>
          <p:cNvSpPr txBox="1"/>
          <p:nvPr/>
        </p:nvSpPr>
        <p:spPr>
          <a:xfrm>
            <a:off x="953311" y="1491916"/>
            <a:ext cx="10428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Systematic review and meta-analysis of cohort studies examining the relationship between saturated fat intake and risk of type 2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13 studies with 361,686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11,865 individuals with diagnosis type 2 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Dietary total SFA intake, as well as palmitic acid (PA) and stearic acid (SA) were not associated with risk of type 2 DM when comparing highest with lowest quintile of intake.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Higher Myristic Acid (MA) and Lauric Acid (LA) intakes were associated with reduction in DM risk (11- 17%).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C00000"/>
                </a:solidFill>
              </a:rPr>
              <a:t>Our results indicated no significant association between dietary total SFA and risk of type 2 DM. Higher MA and LA intakes were associated with reductions in risk</a:t>
            </a:r>
          </a:p>
        </p:txBody>
      </p:sp>
    </p:spTree>
    <p:extLst>
      <p:ext uri="{BB962C8B-B14F-4D97-AF65-F5344CB8AC3E}">
        <p14:creationId xmlns:p14="http://schemas.microsoft.com/office/powerpoint/2010/main" val="425330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676AFD-C178-40EC-2753-E6FC81C3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3"/>
            <a:ext cx="10905066" cy="5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3F7D79-28BC-7827-6E36-EF2CF6B3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4" y="784279"/>
            <a:ext cx="6895547" cy="5289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912CA-5613-A932-5C8F-B2813ABBC63A}"/>
              </a:ext>
            </a:extLst>
          </p:cNvPr>
          <p:cNvSpPr txBox="1"/>
          <p:nvPr/>
        </p:nvSpPr>
        <p:spPr>
          <a:xfrm>
            <a:off x="7835153" y="1846729"/>
            <a:ext cx="3980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135,335 individuals aged 35-70 from 18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Mean f/u 7.4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Primary outcome total and CVD mortality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Secondary outcomes MI, stroke</a:t>
            </a:r>
          </a:p>
        </p:txBody>
      </p:sp>
    </p:spTree>
    <p:extLst>
      <p:ext uri="{BB962C8B-B14F-4D97-AF65-F5344CB8AC3E}">
        <p14:creationId xmlns:p14="http://schemas.microsoft.com/office/powerpoint/2010/main" val="408446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7E920BB-6907-586E-FBE7-9EB95CCF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75248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2B4961-280A-9AD6-DDDB-0224FF174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52" y="643466"/>
            <a:ext cx="91328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7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149</Words>
  <Application>Microsoft Macintosh PowerPoint</Application>
  <PresentationFormat>Widescreen</PresentationFormat>
  <Paragraphs>14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Pettus Mark</dc:creator>
  <cp:lastModifiedBy>Pettus Mark</cp:lastModifiedBy>
  <cp:revision>1</cp:revision>
  <dcterms:created xsi:type="dcterms:W3CDTF">2022-10-13T11:17:04Z</dcterms:created>
  <dcterms:modified xsi:type="dcterms:W3CDTF">2022-10-13T11:39:53Z</dcterms:modified>
</cp:coreProperties>
</file>