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8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6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9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3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9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8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0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9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7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0921-3EBF-CB41-B991-EC4F66B4A6C5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B4FD8-A788-6447-9829-74651D87388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ellnessWorks 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661" y="5207000"/>
            <a:ext cx="1204088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4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349" y="4839932"/>
            <a:ext cx="4734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800000"/>
                </a:solidFill>
              </a:rPr>
              <a:t>Mark Pettus MD</a:t>
            </a:r>
          </a:p>
          <a:p>
            <a:pPr algn="ctr"/>
            <a:r>
              <a:rPr lang="en-US" sz="2400" dirty="0" smtClean="0">
                <a:solidFill>
                  <a:srgbClr val="800000"/>
                </a:solidFill>
              </a:rPr>
              <a:t>November 1, </a:t>
            </a:r>
            <a:r>
              <a:rPr lang="en-US" sz="2400" dirty="0" smtClean="0">
                <a:solidFill>
                  <a:srgbClr val="800000"/>
                </a:solidFill>
              </a:rPr>
              <a:t>2017</a:t>
            </a:r>
          </a:p>
          <a:p>
            <a:pPr algn="ctr"/>
            <a:endParaRPr lang="en-US" sz="2400" dirty="0" smtClean="0">
              <a:solidFill>
                <a:srgbClr val="800000"/>
              </a:solidFill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</a:rPr>
              <a:t>www.thehealthedgepodcast.com</a:t>
            </a:r>
            <a:endParaRPr lang="en-US" sz="2400" dirty="0">
              <a:solidFill>
                <a:srgbClr val="3366FF"/>
              </a:solidFill>
            </a:endParaRPr>
          </a:p>
        </p:txBody>
      </p:sp>
      <p:pic>
        <p:nvPicPr>
          <p:cNvPr id="6" name="Picture 5" descr="hypnosis-for-weight-lo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072" y="823818"/>
            <a:ext cx="3378200" cy="2400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45349" y="3615646"/>
            <a:ext cx="45762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Hypnosis for Weight Loss:</a:t>
            </a:r>
          </a:p>
          <a:p>
            <a:pPr algn="ctr"/>
            <a:r>
              <a:rPr lang="en-US" sz="2800" dirty="0" smtClean="0"/>
              <a:t>Leveraging the power of mind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793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in-qimg-229aa08e45c60303706777d77d07d7ed-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521" y="1034917"/>
            <a:ext cx="59944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9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800000"/>
                </a:solidFill>
              </a:rPr>
              <a:t>Hypnosis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state of altered consciousness</a:t>
            </a:r>
          </a:p>
          <a:p>
            <a:r>
              <a:rPr lang="en-US" dirty="0" smtClean="0"/>
              <a:t>All hypnosis is self-hypnosis</a:t>
            </a:r>
            <a:r>
              <a:rPr lang="mr-IN" dirty="0" smtClean="0"/>
              <a:t>…</a:t>
            </a:r>
            <a:r>
              <a:rPr lang="en-US" dirty="0" smtClean="0"/>
              <a:t>I am your guide</a:t>
            </a:r>
          </a:p>
          <a:p>
            <a:r>
              <a:rPr lang="en-US" dirty="0" smtClean="0"/>
              <a:t>Deeper relaxation without the background noise makes “planting” suggestions easier.</a:t>
            </a:r>
          </a:p>
          <a:p>
            <a:r>
              <a:rPr lang="en-US" dirty="0" smtClean="0"/>
              <a:t>Desired behaviors with less effort and more ease</a:t>
            </a:r>
          </a:p>
          <a:p>
            <a:r>
              <a:rPr lang="en-US" dirty="0" smtClean="0"/>
              <a:t>This is not magic</a:t>
            </a:r>
          </a:p>
          <a:p>
            <a:r>
              <a:rPr lang="en-US" dirty="0" smtClean="0"/>
              <a:t>Best as part of a holistic lifestyle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5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xresdefaul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0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800000"/>
                </a:solidFill>
              </a:rPr>
              <a:t>Suggestions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Ditch the carbs e.g. sugar, flour, refined grains, soft drinks, artificial sweeteners</a:t>
            </a:r>
          </a:p>
          <a:p>
            <a:r>
              <a:rPr lang="en-US" sz="2800" dirty="0" smtClean="0"/>
              <a:t>Eat healthier fats e.g. eggs, full fat organic dairy, butter, nuts, avocados, fatty fish, grass-fed meats, full fat cheese, extra virgin olive oil.</a:t>
            </a:r>
          </a:p>
          <a:p>
            <a:r>
              <a:rPr lang="en-US" sz="2800" dirty="0" smtClean="0"/>
              <a:t>Unlimited veggies</a:t>
            </a:r>
            <a:r>
              <a:rPr lang="mr-IN" sz="2800" dirty="0" smtClean="0"/>
              <a:t>…</a:t>
            </a:r>
            <a:r>
              <a:rPr lang="en-US" sz="2800" dirty="0" smtClean="0"/>
              <a:t> color and variety are best</a:t>
            </a:r>
          </a:p>
          <a:p>
            <a:r>
              <a:rPr lang="en-US" sz="2800" dirty="0" smtClean="0"/>
              <a:t>Taking back control of your environment and life</a:t>
            </a:r>
          </a:p>
          <a:p>
            <a:r>
              <a:rPr lang="en-US" sz="2800" dirty="0" smtClean="0"/>
              <a:t>Pleasure vs. </a:t>
            </a:r>
            <a:r>
              <a:rPr lang="en-US" sz="2800" dirty="0" smtClean="0"/>
              <a:t>Happiness</a:t>
            </a:r>
          </a:p>
          <a:p>
            <a:r>
              <a:rPr lang="en-US" sz="2800" dirty="0" smtClean="0"/>
              <a:t>Eat to be healthy vs. eating to lose weight</a:t>
            </a:r>
            <a:endParaRPr lang="en-US" sz="2800" dirty="0" smtClean="0"/>
          </a:p>
          <a:p>
            <a:r>
              <a:rPr lang="en-US" sz="2800" dirty="0" smtClean="0"/>
              <a:t>Self-love compassion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220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154</Words>
  <Application>Microsoft Macintosh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Hypnosis</vt:lpstr>
      <vt:lpstr>PowerPoint Presentation</vt:lpstr>
      <vt:lpstr>Suggestions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Pettus</dc:creator>
  <cp:lastModifiedBy>Mark Pettus</cp:lastModifiedBy>
  <cp:revision>9</cp:revision>
  <dcterms:created xsi:type="dcterms:W3CDTF">2017-10-26T17:45:21Z</dcterms:created>
  <dcterms:modified xsi:type="dcterms:W3CDTF">2017-10-29T17:07:52Z</dcterms:modified>
</cp:coreProperties>
</file>